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89" r:id="rId2"/>
    <p:sldId id="294" r:id="rId3"/>
    <p:sldId id="296" r:id="rId4"/>
    <p:sldId id="297" r:id="rId5"/>
    <p:sldId id="299" r:id="rId6"/>
    <p:sldId id="302" r:id="rId7"/>
    <p:sldId id="306" r:id="rId8"/>
    <p:sldId id="312" r:id="rId9"/>
    <p:sldId id="308" r:id="rId10"/>
    <p:sldId id="300" r:id="rId11"/>
    <p:sldId id="311" r:id="rId12"/>
    <p:sldId id="303" r:id="rId13"/>
    <p:sldId id="305" r:id="rId14"/>
    <p:sldId id="304" r:id="rId15"/>
    <p:sldId id="307" r:id="rId16"/>
    <p:sldId id="293"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259BEB0A-9B18-694B-99AB-94F69A9B54AD}">
          <p14:sldIdLst>
            <p14:sldId id="289"/>
          </p14:sldIdLst>
        </p14:section>
        <p14:section name="Introduction" id="{72631B77-3795-43F9-B065-97E479885507}">
          <p14:sldIdLst>
            <p14:sldId id="294"/>
            <p14:sldId id="296"/>
            <p14:sldId id="297"/>
            <p14:sldId id="299"/>
            <p14:sldId id="302"/>
            <p14:sldId id="306"/>
            <p14:sldId id="312"/>
            <p14:sldId id="308"/>
          </p14:sldIdLst>
        </p14:section>
        <p14:section name="Challenges and Breakthrough" id="{5D51D266-DD45-4C69-B4C3-04A9E9630F02}">
          <p14:sldIdLst>
            <p14:sldId id="300"/>
            <p14:sldId id="311"/>
          </p14:sldIdLst>
        </p14:section>
        <p14:section name="Innovation, Commercialisation and Invention" id="{E0AACC13-3834-4872-B673-A77DC2276F7B}">
          <p14:sldIdLst>
            <p14:sldId id="303"/>
            <p14:sldId id="305"/>
            <p14:sldId id="304"/>
          </p14:sldIdLst>
        </p14:section>
        <p14:section name="Plans to take the Project Forward" id="{35214A51-FA4A-4D04-94B6-7DE8E929FFA9}">
          <p14:sldIdLst>
            <p14:sldId id="307"/>
          </p14:sldIdLst>
        </p14:section>
        <p14:section name="Final slide" id="{4BA6D611-9BB4-4A3A-B112-BEFC114D7792}">
          <p14:sldIdLst>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2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90746"/>
  </p:normalViewPr>
  <p:slideViewPr>
    <p:cSldViewPr snapToGrid="0" snapToObjects="1">
      <p:cViewPr varScale="1">
        <p:scale>
          <a:sx n="138" d="100"/>
          <a:sy n="138" d="100"/>
        </p:scale>
        <p:origin x="471" y="12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27BE0-8D26-2C46-B592-87513771FDEF}" type="datetimeFigureOut">
              <a:rPr lang="en-US" smtClean="0"/>
              <a:t>5/29/2020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64B19-607B-B942-B14B-DB932692D378}" type="slidenum">
              <a:rPr lang="en-US" smtClean="0"/>
              <a:t>‹#›</a:t>
            </a:fld>
            <a:endParaRPr lang="en-US"/>
          </a:p>
        </p:txBody>
      </p:sp>
    </p:spTree>
    <p:extLst>
      <p:ext uri="{BB962C8B-B14F-4D97-AF65-F5344CB8AC3E}">
        <p14:creationId xmlns:p14="http://schemas.microsoft.com/office/powerpoint/2010/main" val="1015148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1364B19-607B-B942-B14B-DB932692D378}" type="slidenum">
              <a:rPr lang="en-US" smtClean="0"/>
              <a:t>1</a:t>
            </a:fld>
            <a:endParaRPr lang="en-US"/>
          </a:p>
        </p:txBody>
      </p:sp>
    </p:spTree>
    <p:extLst>
      <p:ext uri="{BB962C8B-B14F-4D97-AF65-F5344CB8AC3E}">
        <p14:creationId xmlns:p14="http://schemas.microsoft.com/office/powerpoint/2010/main" val="230950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10</a:t>
            </a:fld>
            <a:endParaRPr lang="en-US"/>
          </a:p>
        </p:txBody>
      </p:sp>
    </p:spTree>
    <p:extLst>
      <p:ext uri="{BB962C8B-B14F-4D97-AF65-F5344CB8AC3E}">
        <p14:creationId xmlns:p14="http://schemas.microsoft.com/office/powerpoint/2010/main" val="353359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1364B19-607B-B942-B14B-DB932692D378}" type="slidenum">
              <a:rPr lang="en-US" smtClean="0"/>
              <a:t>11</a:t>
            </a:fld>
            <a:endParaRPr lang="en-US"/>
          </a:p>
        </p:txBody>
      </p:sp>
    </p:spTree>
    <p:extLst>
      <p:ext uri="{BB962C8B-B14F-4D97-AF65-F5344CB8AC3E}">
        <p14:creationId xmlns:p14="http://schemas.microsoft.com/office/powerpoint/2010/main" val="371171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12</a:t>
            </a:fld>
            <a:endParaRPr lang="en-US"/>
          </a:p>
        </p:txBody>
      </p:sp>
    </p:spTree>
    <p:extLst>
      <p:ext uri="{BB962C8B-B14F-4D97-AF65-F5344CB8AC3E}">
        <p14:creationId xmlns:p14="http://schemas.microsoft.com/office/powerpoint/2010/main" val="297844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13</a:t>
            </a:fld>
            <a:endParaRPr lang="en-US"/>
          </a:p>
        </p:txBody>
      </p:sp>
    </p:spTree>
    <p:extLst>
      <p:ext uri="{BB962C8B-B14F-4D97-AF65-F5344CB8AC3E}">
        <p14:creationId xmlns:p14="http://schemas.microsoft.com/office/powerpoint/2010/main" val="838098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14</a:t>
            </a:fld>
            <a:endParaRPr lang="en-US"/>
          </a:p>
        </p:txBody>
      </p:sp>
    </p:spTree>
    <p:extLst>
      <p:ext uri="{BB962C8B-B14F-4D97-AF65-F5344CB8AC3E}">
        <p14:creationId xmlns:p14="http://schemas.microsoft.com/office/powerpoint/2010/main" val="1061663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15</a:t>
            </a:fld>
            <a:endParaRPr lang="en-US"/>
          </a:p>
        </p:txBody>
      </p:sp>
    </p:spTree>
    <p:extLst>
      <p:ext uri="{BB962C8B-B14F-4D97-AF65-F5344CB8AC3E}">
        <p14:creationId xmlns:p14="http://schemas.microsoft.com/office/powerpoint/2010/main" val="1908588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1364B19-607B-B942-B14B-DB932692D378}" type="slidenum">
              <a:rPr lang="en-US" smtClean="0"/>
              <a:t>16</a:t>
            </a:fld>
            <a:endParaRPr lang="en-US"/>
          </a:p>
        </p:txBody>
      </p:sp>
    </p:spTree>
    <p:extLst>
      <p:ext uri="{BB962C8B-B14F-4D97-AF65-F5344CB8AC3E}">
        <p14:creationId xmlns:p14="http://schemas.microsoft.com/office/powerpoint/2010/main" val="4088696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1364B19-607B-B942-B14B-DB932692D378}" type="slidenum">
              <a:rPr lang="en-US" smtClean="0"/>
              <a:t>2</a:t>
            </a:fld>
            <a:endParaRPr lang="en-US"/>
          </a:p>
        </p:txBody>
      </p:sp>
    </p:spTree>
    <p:extLst>
      <p:ext uri="{BB962C8B-B14F-4D97-AF65-F5344CB8AC3E}">
        <p14:creationId xmlns:p14="http://schemas.microsoft.com/office/powerpoint/2010/main" val="448097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3</a:t>
            </a:fld>
            <a:endParaRPr lang="en-US"/>
          </a:p>
        </p:txBody>
      </p:sp>
    </p:spTree>
    <p:extLst>
      <p:ext uri="{BB962C8B-B14F-4D97-AF65-F5344CB8AC3E}">
        <p14:creationId xmlns:p14="http://schemas.microsoft.com/office/powerpoint/2010/main" val="4143340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1364B19-607B-B942-B14B-DB932692D378}" type="slidenum">
              <a:rPr lang="en-US" smtClean="0"/>
              <a:t>4</a:t>
            </a:fld>
            <a:endParaRPr lang="en-US"/>
          </a:p>
        </p:txBody>
      </p:sp>
    </p:spTree>
    <p:extLst>
      <p:ext uri="{BB962C8B-B14F-4D97-AF65-F5344CB8AC3E}">
        <p14:creationId xmlns:p14="http://schemas.microsoft.com/office/powerpoint/2010/main" val="5016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5</a:t>
            </a:fld>
            <a:endParaRPr lang="en-US"/>
          </a:p>
        </p:txBody>
      </p:sp>
    </p:spTree>
    <p:extLst>
      <p:ext uri="{BB962C8B-B14F-4D97-AF65-F5344CB8AC3E}">
        <p14:creationId xmlns:p14="http://schemas.microsoft.com/office/powerpoint/2010/main" val="280440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6</a:t>
            </a:fld>
            <a:endParaRPr lang="en-US"/>
          </a:p>
        </p:txBody>
      </p:sp>
    </p:spTree>
    <p:extLst>
      <p:ext uri="{BB962C8B-B14F-4D97-AF65-F5344CB8AC3E}">
        <p14:creationId xmlns:p14="http://schemas.microsoft.com/office/powerpoint/2010/main" val="211797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7</a:t>
            </a:fld>
            <a:endParaRPr lang="en-US"/>
          </a:p>
        </p:txBody>
      </p:sp>
    </p:spTree>
    <p:extLst>
      <p:ext uri="{BB962C8B-B14F-4D97-AF65-F5344CB8AC3E}">
        <p14:creationId xmlns:p14="http://schemas.microsoft.com/office/powerpoint/2010/main" val="424584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8</a:t>
            </a:fld>
            <a:endParaRPr lang="en-US"/>
          </a:p>
        </p:txBody>
      </p:sp>
    </p:spTree>
    <p:extLst>
      <p:ext uri="{BB962C8B-B14F-4D97-AF65-F5344CB8AC3E}">
        <p14:creationId xmlns:p14="http://schemas.microsoft.com/office/powerpoint/2010/main" val="3731864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364B19-607B-B942-B14B-DB932692D378}" type="slidenum">
              <a:rPr lang="en-US" smtClean="0"/>
              <a:t>9</a:t>
            </a:fld>
            <a:endParaRPr lang="en-US"/>
          </a:p>
        </p:txBody>
      </p:sp>
    </p:spTree>
    <p:extLst>
      <p:ext uri="{BB962C8B-B14F-4D97-AF65-F5344CB8AC3E}">
        <p14:creationId xmlns:p14="http://schemas.microsoft.com/office/powerpoint/2010/main" val="451280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854" y="2684346"/>
            <a:ext cx="7574314" cy="1201854"/>
          </a:xfrm>
        </p:spPr>
        <p:txBody>
          <a:bodyPr anchor="t">
            <a:noAutofit/>
          </a:bodyPr>
          <a:lstStyle>
            <a:lvl1pPr algn="l">
              <a:defRPr lang="en-AU" sz="3400" smtClean="0">
                <a:solidFill>
                  <a:schemeClr val="bg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27854" y="3904488"/>
            <a:ext cx="7574314" cy="1483672"/>
          </a:xfrm>
        </p:spPr>
        <p:txBody>
          <a:bodyPr>
            <a:noAutofit/>
          </a:bodyPr>
          <a:lstStyle>
            <a:lvl1pPr marL="0" indent="0" algn="l">
              <a:lnSpc>
                <a:spcPts val="2050"/>
              </a:lnSpc>
              <a:spcBef>
                <a:spcPts val="0"/>
              </a:spcBef>
              <a:buNone/>
              <a:defRPr lang="en-AU" sz="1600" smtClean="0">
                <a:solidFill>
                  <a:schemeClr val="bg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Edit Master text styles</a:t>
            </a:r>
          </a:p>
        </p:txBody>
      </p:sp>
      <p:pic>
        <p:nvPicPr>
          <p:cNvPr id="10" name="Picture 9">
            <a:extLst>
              <a:ext uri="{FF2B5EF4-FFF2-40B4-BE49-F238E27FC236}">
                <a16:creationId xmlns:a16="http://schemas.microsoft.com/office/drawing/2014/main" id="{E573A36A-F66D-5949-851B-B40DF1CFFD20}"/>
              </a:ext>
            </a:extLst>
          </p:cNvPr>
          <p:cNvPicPr>
            <a:picLocks noChangeAspect="1"/>
          </p:cNvPicPr>
          <p:nvPr userDrawn="1"/>
        </p:nvPicPr>
        <p:blipFill>
          <a:blip r:embed="rId2"/>
          <a:stretch>
            <a:fillRect/>
          </a:stretch>
        </p:blipFill>
        <p:spPr>
          <a:xfrm>
            <a:off x="717794" y="719529"/>
            <a:ext cx="1013045" cy="431083"/>
          </a:xfrm>
          <a:prstGeom prst="rect">
            <a:avLst/>
          </a:prstGeom>
        </p:spPr>
      </p:pic>
      <p:pic>
        <p:nvPicPr>
          <p:cNvPr id="7" name="Picture 6">
            <a:extLst>
              <a:ext uri="{FF2B5EF4-FFF2-40B4-BE49-F238E27FC236}">
                <a16:creationId xmlns:a16="http://schemas.microsoft.com/office/drawing/2014/main" id="{1739CB7F-C500-664A-85BC-40E980796747}"/>
              </a:ext>
            </a:extLst>
          </p:cNvPr>
          <p:cNvPicPr>
            <a:picLocks noChangeAspect="1"/>
          </p:cNvPicPr>
          <p:nvPr userDrawn="1"/>
        </p:nvPicPr>
        <p:blipFill rotWithShape="1">
          <a:blip r:embed="rId3"/>
          <a:srcRect t="1441"/>
          <a:stretch/>
        </p:blipFill>
        <p:spPr>
          <a:xfrm>
            <a:off x="6367137" y="-1"/>
            <a:ext cx="5824863" cy="6759147"/>
          </a:xfrm>
          <a:prstGeom prst="rect">
            <a:avLst/>
          </a:prstGeom>
        </p:spPr>
      </p:pic>
      <p:sp>
        <p:nvSpPr>
          <p:cNvPr id="8" name="TextBox 7">
            <a:extLst>
              <a:ext uri="{FF2B5EF4-FFF2-40B4-BE49-F238E27FC236}">
                <a16:creationId xmlns:a16="http://schemas.microsoft.com/office/drawing/2014/main" id="{694D4A17-CCAE-BD4B-887F-A1DBBA9FD3FB}"/>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10">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A7EFA2-B1FD-1E43-9276-0F55A5EC671A}"/>
              </a:ext>
            </a:extLst>
          </p:cNvPr>
          <p:cNvPicPr>
            <a:picLocks noChangeAspect="1"/>
          </p:cNvPicPr>
          <p:nvPr userDrawn="1"/>
        </p:nvPicPr>
        <p:blipFill rotWithShape="1">
          <a:blip r:embed="rId2"/>
          <a:srcRect l="51689"/>
          <a:stretch/>
        </p:blipFill>
        <p:spPr>
          <a:xfrm>
            <a:off x="6301946" y="0"/>
            <a:ext cx="5890054" cy="6858000"/>
          </a:xfrm>
          <a:prstGeom prst="rect">
            <a:avLst/>
          </a:prstGeom>
        </p:spPr>
      </p:pic>
      <p:sp>
        <p:nvSpPr>
          <p:cNvPr id="2" name="Title 1"/>
          <p:cNvSpPr>
            <a:spLocks noGrp="1"/>
          </p:cNvSpPr>
          <p:nvPr>
            <p:ph type="ctrTitle" hasCustomPrompt="1"/>
          </p:nvPr>
        </p:nvSpPr>
        <p:spPr>
          <a:xfrm>
            <a:off x="627854" y="2684346"/>
            <a:ext cx="7574314" cy="1201854"/>
          </a:xfrm>
        </p:spPr>
        <p:txBody>
          <a:bodyPr anchor="t">
            <a:noAutofit/>
          </a:bodyPr>
          <a:lstStyle>
            <a:lvl1pPr algn="l">
              <a:defRPr lang="en-AU" sz="3400" smtClean="0">
                <a:solidFill>
                  <a:schemeClr val="bg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27854" y="3904488"/>
            <a:ext cx="7574314" cy="1483672"/>
          </a:xfrm>
        </p:spPr>
        <p:txBody>
          <a:bodyPr>
            <a:noAutofit/>
          </a:bodyPr>
          <a:lstStyle>
            <a:lvl1pPr marL="0" indent="0" algn="l">
              <a:lnSpc>
                <a:spcPts val="2050"/>
              </a:lnSpc>
              <a:spcBef>
                <a:spcPts val="0"/>
              </a:spcBef>
              <a:buNone/>
              <a:defRPr lang="en-AU" sz="1600" smtClean="0">
                <a:solidFill>
                  <a:schemeClr val="bg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Edit Master text styles</a:t>
            </a:r>
          </a:p>
        </p:txBody>
      </p:sp>
      <p:pic>
        <p:nvPicPr>
          <p:cNvPr id="6" name="Picture 5">
            <a:extLst>
              <a:ext uri="{FF2B5EF4-FFF2-40B4-BE49-F238E27FC236}">
                <a16:creationId xmlns:a16="http://schemas.microsoft.com/office/drawing/2014/main" id="{C2D4AE9F-74AC-D04B-90B5-A6807CBD85C4}"/>
              </a:ext>
            </a:extLst>
          </p:cNvPr>
          <p:cNvPicPr>
            <a:picLocks noChangeAspect="1"/>
          </p:cNvPicPr>
          <p:nvPr userDrawn="1"/>
        </p:nvPicPr>
        <p:blipFill>
          <a:blip r:embed="rId3"/>
          <a:stretch>
            <a:fillRect/>
          </a:stretch>
        </p:blipFill>
        <p:spPr>
          <a:xfrm>
            <a:off x="693876" y="707332"/>
            <a:ext cx="748146" cy="709155"/>
          </a:xfrm>
          <a:prstGeom prst="rect">
            <a:avLst/>
          </a:prstGeom>
        </p:spPr>
      </p:pic>
      <p:sp>
        <p:nvSpPr>
          <p:cNvPr id="7" name="TextBox 6">
            <a:extLst>
              <a:ext uri="{FF2B5EF4-FFF2-40B4-BE49-F238E27FC236}">
                <a16:creationId xmlns:a16="http://schemas.microsoft.com/office/drawing/2014/main" id="{40A88856-F89C-EF4E-B6A8-ABF16041A3D2}"/>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2611426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1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856B1C-BE9C-3E40-80C8-A011A3C8E1B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3464588" y="1933263"/>
            <a:ext cx="7007979" cy="1220142"/>
          </a:xfrm>
        </p:spPr>
        <p:txBody>
          <a:bodyPr anchor="t"/>
          <a:lstStyle>
            <a:lvl1pPr>
              <a:defRPr sz="3400">
                <a:solidFill>
                  <a:schemeClr val="bg1"/>
                </a:solidFill>
              </a:defRPr>
            </a:lvl1pPr>
          </a:lstStyle>
          <a:p>
            <a:r>
              <a:rPr lang="en-US" dirty="0"/>
              <a:t>Title 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p:nvPr>
        </p:nvSpPr>
        <p:spPr>
          <a:xfrm>
            <a:off x="3464588" y="3153403"/>
            <a:ext cx="7007979" cy="2185163"/>
          </a:xfrm>
        </p:spPr>
        <p:txBody>
          <a:bodyPr/>
          <a:lstStyle>
            <a:lvl1pPr marL="0" indent="0">
              <a:lnSpc>
                <a:spcPts val="2050"/>
              </a:lnSpc>
              <a:spcBef>
                <a:spcPts val="0"/>
              </a:spcBef>
              <a:buNone/>
              <a:defRPr lang="en-AU" sz="1600" smtClean="0">
                <a:solidFill>
                  <a:schemeClr val="bg1"/>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a:extLst>
              <a:ext uri="{FF2B5EF4-FFF2-40B4-BE49-F238E27FC236}">
                <a16:creationId xmlns:a16="http://schemas.microsoft.com/office/drawing/2014/main" id="{4E3F4ABF-2D84-7949-9C75-93BB27248487}"/>
              </a:ext>
            </a:extLst>
          </p:cNvPr>
          <p:cNvPicPr>
            <a:picLocks noChangeAspect="1"/>
          </p:cNvPicPr>
          <p:nvPr userDrawn="1"/>
        </p:nvPicPr>
        <p:blipFill>
          <a:blip r:embed="rId3"/>
          <a:stretch>
            <a:fillRect/>
          </a:stretch>
        </p:blipFill>
        <p:spPr>
          <a:xfrm>
            <a:off x="693876" y="5449014"/>
            <a:ext cx="748146" cy="709155"/>
          </a:xfrm>
          <a:prstGeom prst="rect">
            <a:avLst/>
          </a:prstGeom>
        </p:spPr>
      </p:pic>
      <p:sp>
        <p:nvSpPr>
          <p:cNvPr id="6" name="TextBox 5">
            <a:extLst>
              <a:ext uri="{FF2B5EF4-FFF2-40B4-BE49-F238E27FC236}">
                <a16:creationId xmlns:a16="http://schemas.microsoft.com/office/drawing/2014/main" id="{5B12A80C-D730-564E-BB04-3FCA28CD2AE0}"/>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tx1">
                    <a:lumMod val="95000"/>
                    <a:lumOff val="5000"/>
                  </a:schemeClr>
                </a:solidFill>
              </a:rPr>
              <a:t>UTS CRICOS 00099F</a:t>
            </a:r>
          </a:p>
        </p:txBody>
      </p:sp>
    </p:spTree>
    <p:extLst>
      <p:ext uri="{BB962C8B-B14F-4D97-AF65-F5344CB8AC3E}">
        <p14:creationId xmlns:p14="http://schemas.microsoft.com/office/powerpoint/2010/main" val="53361080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1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4A8C5-B98A-DD4E-960D-F3D3761EC0E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5990971" y="2329189"/>
            <a:ext cx="5957189" cy="1220142"/>
          </a:xfrm>
        </p:spPr>
        <p:txBody>
          <a:bodyPr anchor="t"/>
          <a:lstStyle>
            <a:lvl1pPr>
              <a:defRPr sz="3400">
                <a:solidFill>
                  <a:schemeClr val="bg1"/>
                </a:solidFill>
              </a:defRPr>
            </a:lvl1pPr>
          </a:lstStyle>
          <a:p>
            <a:r>
              <a:rPr lang="en-US" dirty="0"/>
              <a:t>Title 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p:nvPr>
        </p:nvSpPr>
        <p:spPr>
          <a:xfrm>
            <a:off x="5990971" y="3549329"/>
            <a:ext cx="5957189" cy="2185163"/>
          </a:xfrm>
        </p:spPr>
        <p:txBody>
          <a:bodyPr/>
          <a:lstStyle>
            <a:lvl1pPr marL="0" indent="0">
              <a:lnSpc>
                <a:spcPts val="2050"/>
              </a:lnSpc>
              <a:spcBef>
                <a:spcPts val="0"/>
              </a:spcBef>
              <a:buNone/>
              <a:defRPr lang="en-AU" sz="1600" smtClean="0">
                <a:solidFill>
                  <a:schemeClr val="bg1"/>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a:extLst>
              <a:ext uri="{FF2B5EF4-FFF2-40B4-BE49-F238E27FC236}">
                <a16:creationId xmlns:a16="http://schemas.microsoft.com/office/drawing/2014/main" id="{4E3F4ABF-2D84-7949-9C75-93BB27248487}"/>
              </a:ext>
            </a:extLst>
          </p:cNvPr>
          <p:cNvPicPr>
            <a:picLocks noChangeAspect="1"/>
          </p:cNvPicPr>
          <p:nvPr userDrawn="1"/>
        </p:nvPicPr>
        <p:blipFill>
          <a:blip r:embed="rId3"/>
          <a:stretch>
            <a:fillRect/>
          </a:stretch>
        </p:blipFill>
        <p:spPr>
          <a:xfrm>
            <a:off x="693876" y="5449014"/>
            <a:ext cx="748146" cy="709155"/>
          </a:xfrm>
          <a:prstGeom prst="rect">
            <a:avLst/>
          </a:prstGeom>
        </p:spPr>
      </p:pic>
      <p:sp>
        <p:nvSpPr>
          <p:cNvPr id="7" name="TextBox 6">
            <a:extLst>
              <a:ext uri="{FF2B5EF4-FFF2-40B4-BE49-F238E27FC236}">
                <a16:creationId xmlns:a16="http://schemas.microsoft.com/office/drawing/2014/main" id="{C2431573-003B-1248-BFDD-83146ACD9FF8}"/>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127814733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13">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2481E-4CF5-CA4B-AB81-3F8A7DE984B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F9E2E7B1-2CAA-0442-BF33-993CA9D00FE0}"/>
              </a:ext>
            </a:extLst>
          </p:cNvPr>
          <p:cNvPicPr>
            <a:picLocks noChangeAspect="1"/>
          </p:cNvPicPr>
          <p:nvPr userDrawn="1"/>
        </p:nvPicPr>
        <p:blipFill>
          <a:blip r:embed="rId3"/>
          <a:stretch>
            <a:fillRect/>
          </a:stretch>
        </p:blipFill>
        <p:spPr>
          <a:xfrm>
            <a:off x="693876" y="707332"/>
            <a:ext cx="748146" cy="709155"/>
          </a:xfrm>
          <a:prstGeom prst="rect">
            <a:avLst/>
          </a:prstGeom>
        </p:spPr>
      </p:pic>
      <p:sp>
        <p:nvSpPr>
          <p:cNvPr id="2" name="Title 1"/>
          <p:cNvSpPr>
            <a:spLocks noGrp="1"/>
          </p:cNvSpPr>
          <p:nvPr>
            <p:ph type="ctrTitle" hasCustomPrompt="1"/>
          </p:nvPr>
        </p:nvSpPr>
        <p:spPr>
          <a:xfrm>
            <a:off x="2235061" y="2276354"/>
            <a:ext cx="7318942" cy="1201854"/>
          </a:xfrm>
        </p:spPr>
        <p:txBody>
          <a:bodyPr anchor="t">
            <a:noAutofit/>
          </a:bodyPr>
          <a:lstStyle>
            <a:lvl1pPr algn="l">
              <a:defRPr lang="en-AU" sz="3400" smtClean="0">
                <a:solidFill>
                  <a:schemeClr val="tx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2235061" y="3496496"/>
            <a:ext cx="7318942" cy="1483672"/>
          </a:xfrm>
        </p:spPr>
        <p:txBody>
          <a:bodyPr>
            <a:noAutofit/>
          </a:bodyPr>
          <a:lstStyle>
            <a:lvl1pPr marL="0" indent="0" algn="l">
              <a:lnSpc>
                <a:spcPts val="2050"/>
              </a:lnSpc>
              <a:spcBef>
                <a:spcPts val="0"/>
              </a:spcBef>
              <a:buNone/>
              <a:defRPr lang="en-AU" sz="1600" smtClean="0">
                <a:solidFill>
                  <a:schemeClr val="tx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Edit Master text styles</a:t>
            </a:r>
          </a:p>
        </p:txBody>
      </p:sp>
      <p:sp>
        <p:nvSpPr>
          <p:cNvPr id="6" name="TextBox 5">
            <a:extLst>
              <a:ext uri="{FF2B5EF4-FFF2-40B4-BE49-F238E27FC236}">
                <a16:creationId xmlns:a16="http://schemas.microsoft.com/office/drawing/2014/main" id="{2AF67CAC-88DC-A347-B609-48E8C5032870}"/>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tx1"/>
                </a:solidFill>
              </a:rPr>
              <a:t>UTS CRICOS 00099F</a:t>
            </a:r>
          </a:p>
        </p:txBody>
      </p:sp>
    </p:spTree>
    <p:extLst>
      <p:ext uri="{BB962C8B-B14F-4D97-AF65-F5344CB8AC3E}">
        <p14:creationId xmlns:p14="http://schemas.microsoft.com/office/powerpoint/2010/main" val="5358810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14">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DA576C-E09E-DA46-9E41-2C17B83D599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27854" y="2684346"/>
            <a:ext cx="7574314" cy="1201854"/>
          </a:xfrm>
        </p:spPr>
        <p:txBody>
          <a:bodyPr anchor="t">
            <a:noAutofit/>
          </a:bodyPr>
          <a:lstStyle>
            <a:lvl1pPr algn="l">
              <a:defRPr lang="en-AU" sz="3400" smtClean="0">
                <a:solidFill>
                  <a:schemeClr val="bg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27854" y="3904488"/>
            <a:ext cx="7574314" cy="1483672"/>
          </a:xfrm>
        </p:spPr>
        <p:txBody>
          <a:bodyPr>
            <a:noAutofit/>
          </a:bodyPr>
          <a:lstStyle>
            <a:lvl1pPr marL="0" indent="0" algn="l">
              <a:lnSpc>
                <a:spcPts val="2050"/>
              </a:lnSpc>
              <a:spcBef>
                <a:spcPts val="0"/>
              </a:spcBef>
              <a:buNone/>
              <a:defRPr lang="en-AU" sz="1600" smtClean="0">
                <a:solidFill>
                  <a:schemeClr val="bg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Edit Master text styles</a:t>
            </a:r>
          </a:p>
        </p:txBody>
      </p:sp>
      <p:pic>
        <p:nvPicPr>
          <p:cNvPr id="6" name="Picture 5">
            <a:extLst>
              <a:ext uri="{FF2B5EF4-FFF2-40B4-BE49-F238E27FC236}">
                <a16:creationId xmlns:a16="http://schemas.microsoft.com/office/drawing/2014/main" id="{C2D4AE9F-74AC-D04B-90B5-A6807CBD85C4}"/>
              </a:ext>
            </a:extLst>
          </p:cNvPr>
          <p:cNvPicPr>
            <a:picLocks noChangeAspect="1"/>
          </p:cNvPicPr>
          <p:nvPr userDrawn="1"/>
        </p:nvPicPr>
        <p:blipFill>
          <a:blip r:embed="rId3"/>
          <a:stretch>
            <a:fillRect/>
          </a:stretch>
        </p:blipFill>
        <p:spPr>
          <a:xfrm>
            <a:off x="693876" y="707332"/>
            <a:ext cx="748146" cy="709155"/>
          </a:xfrm>
          <a:prstGeom prst="rect">
            <a:avLst/>
          </a:prstGeom>
        </p:spPr>
      </p:pic>
      <p:sp>
        <p:nvSpPr>
          <p:cNvPr id="8" name="TextBox 7">
            <a:extLst>
              <a:ext uri="{FF2B5EF4-FFF2-40B4-BE49-F238E27FC236}">
                <a16:creationId xmlns:a16="http://schemas.microsoft.com/office/drawing/2014/main" id="{527EBCE9-73DA-4849-863C-4D208F8DA70E}"/>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3244665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15">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528CDE-FE80-924C-8060-9D82A8CC322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Round Same Side Corner Rectangle 7">
            <a:extLst>
              <a:ext uri="{FF2B5EF4-FFF2-40B4-BE49-F238E27FC236}">
                <a16:creationId xmlns:a16="http://schemas.microsoft.com/office/drawing/2014/main" id="{41DFA51C-E3F7-3042-8CC9-2BA7335B534A}"/>
              </a:ext>
            </a:extLst>
          </p:cNvPr>
          <p:cNvSpPr/>
          <p:nvPr userDrawn="1"/>
        </p:nvSpPr>
        <p:spPr>
          <a:xfrm rot="16200000">
            <a:off x="5998464" y="481584"/>
            <a:ext cx="469392" cy="11917680"/>
          </a:xfrm>
          <a:prstGeom prst="round2SameRect">
            <a:avLst>
              <a:gd name="adj1" fmla="val 4333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27854" y="855546"/>
            <a:ext cx="7574314" cy="1218351"/>
          </a:xfrm>
        </p:spPr>
        <p:txBody>
          <a:bodyPr anchor="t">
            <a:noAutofit/>
          </a:bodyPr>
          <a:lstStyle>
            <a:lvl1pPr algn="l">
              <a:defRPr lang="en-AU" sz="3400" smtClean="0">
                <a:solidFill>
                  <a:schemeClr val="bg1"/>
                </a:solidFill>
                <a:effectLst/>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p:nvPr>
        </p:nvSpPr>
        <p:spPr>
          <a:xfrm>
            <a:off x="627854" y="2075688"/>
            <a:ext cx="7574314" cy="1483672"/>
          </a:xfrm>
        </p:spPr>
        <p:txBody>
          <a:bodyPr>
            <a:noAutofit/>
          </a:bodyPr>
          <a:lstStyle>
            <a:lvl1pPr marL="0" indent="0" algn="l">
              <a:lnSpc>
                <a:spcPts val="2050"/>
              </a:lnSpc>
              <a:spcBef>
                <a:spcPts val="0"/>
              </a:spcBef>
              <a:buNone/>
              <a:defRPr lang="en-AU" sz="16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dirty="0">
              <a:solidFill>
                <a:srgbClr val="FFFFFF"/>
              </a:solidFill>
              <a:effectLst/>
              <a:latin typeface="Helvetica" pitchFamily="2" charset="0"/>
            </a:endParaRPr>
          </a:p>
        </p:txBody>
      </p:sp>
      <p:pic>
        <p:nvPicPr>
          <p:cNvPr id="11" name="Picture 10">
            <a:extLst>
              <a:ext uri="{FF2B5EF4-FFF2-40B4-BE49-F238E27FC236}">
                <a16:creationId xmlns:a16="http://schemas.microsoft.com/office/drawing/2014/main" id="{766798C6-69F7-6245-B3D0-596916941027}"/>
              </a:ext>
            </a:extLst>
          </p:cNvPr>
          <p:cNvPicPr>
            <a:picLocks noChangeAspect="1"/>
          </p:cNvPicPr>
          <p:nvPr userDrawn="1"/>
        </p:nvPicPr>
        <p:blipFill>
          <a:blip r:embed="rId3"/>
          <a:stretch>
            <a:fillRect/>
          </a:stretch>
        </p:blipFill>
        <p:spPr>
          <a:xfrm>
            <a:off x="573078" y="6287426"/>
            <a:ext cx="658649" cy="280276"/>
          </a:xfrm>
          <a:prstGeom prst="rect">
            <a:avLst/>
          </a:prstGeom>
        </p:spPr>
      </p:pic>
      <p:sp>
        <p:nvSpPr>
          <p:cNvPr id="9" name="TextBox 8">
            <a:extLst>
              <a:ext uri="{FF2B5EF4-FFF2-40B4-BE49-F238E27FC236}">
                <a16:creationId xmlns:a16="http://schemas.microsoft.com/office/drawing/2014/main" id="{538C20BC-6376-9040-AE58-12124121080C}"/>
              </a:ext>
            </a:extLst>
          </p:cNvPr>
          <p:cNvSpPr txBox="1"/>
          <p:nvPr userDrawn="1"/>
        </p:nvSpPr>
        <p:spPr>
          <a:xfrm>
            <a:off x="10018207" y="6326629"/>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11414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1">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856616"/>
            <a:ext cx="7574314" cy="1220142"/>
          </a:xfrm>
        </p:spPr>
        <p:txBody>
          <a:bodyPr anchor="t"/>
          <a:lstStyle>
            <a:lvl1pPr>
              <a:defRPr sz="3400">
                <a:solidFill>
                  <a:schemeClr val="tx1">
                    <a:lumMod val="95000"/>
                    <a:lumOff val="5000"/>
                  </a:schemeClr>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713232" y="2085901"/>
            <a:ext cx="6144768" cy="785315"/>
          </a:xfrm>
          <a:solidFill>
            <a:schemeClr val="bg2">
              <a:lumMod val="20000"/>
              <a:lumOff val="80000"/>
            </a:schemeClr>
          </a:solidFill>
        </p:spPr>
        <p:txBody>
          <a:bodyPr lIns="90000" anchor="ctr"/>
          <a:lstStyle>
            <a:lvl1pPr marL="0" indent="0">
              <a:lnSpc>
                <a:spcPts val="2050"/>
              </a:lnSpc>
              <a:spcBef>
                <a:spcPts val="0"/>
              </a:spcBef>
              <a:buNone/>
              <a:defRPr lang="en-AU" smtClean="0">
                <a:effectLst/>
              </a:defRPr>
            </a:lvl1pPr>
            <a:lvl2pPr marL="457200" indent="0">
              <a:buNone/>
              <a:defRPr sz="1500">
                <a:solidFill>
                  <a:schemeClr val="tx1">
                    <a:lumMod val="95000"/>
                    <a:lumOff val="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1"/>
            <a:r>
              <a:rPr lang="en-US" dirty="0"/>
              <a:t>Click to edit Master</a:t>
            </a:r>
            <a:endParaRPr lang="en-AU" dirty="0">
              <a:effectLst/>
              <a:latin typeface="Helvetica" pitchFamily="2" charset="0"/>
            </a:endParaRPr>
          </a:p>
        </p:txBody>
      </p:sp>
      <p:sp>
        <p:nvSpPr>
          <p:cNvPr id="14" name="Text Placeholder 2">
            <a:extLst>
              <a:ext uri="{FF2B5EF4-FFF2-40B4-BE49-F238E27FC236}">
                <a16:creationId xmlns:a16="http://schemas.microsoft.com/office/drawing/2014/main" id="{E0E671DF-A16D-7042-99F1-01B4E7B92712}"/>
              </a:ext>
            </a:extLst>
          </p:cNvPr>
          <p:cNvSpPr>
            <a:spLocks noGrp="1"/>
          </p:cNvSpPr>
          <p:nvPr>
            <p:ph type="body" idx="13" hasCustomPrompt="1"/>
          </p:nvPr>
        </p:nvSpPr>
        <p:spPr>
          <a:xfrm>
            <a:off x="713232" y="3140968"/>
            <a:ext cx="6144768" cy="785315"/>
          </a:xfrm>
          <a:solidFill>
            <a:schemeClr val="tx2"/>
          </a:solidFill>
        </p:spPr>
        <p:txBody>
          <a:bodyPr anchor="ctr"/>
          <a:lstStyle>
            <a:lvl1pPr marL="0" indent="0">
              <a:lnSpc>
                <a:spcPts val="2050"/>
              </a:lnSpc>
              <a:spcBef>
                <a:spcPts val="0"/>
              </a:spcBef>
              <a:buNone/>
              <a:defRPr lang="en-AU" smtClean="0">
                <a:effectLst/>
              </a:defRPr>
            </a:lvl1pPr>
            <a:lvl2pPr marL="457200" indent="0">
              <a:buNone/>
              <a:defRPr sz="1500">
                <a:solidFill>
                  <a:schemeClr val="bg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1"/>
            <a:r>
              <a:rPr lang="en-US" dirty="0"/>
              <a:t>Click to edit Master</a:t>
            </a:r>
            <a:endParaRPr lang="en-AU" dirty="0">
              <a:effectLst/>
              <a:latin typeface="Helvetica" pitchFamily="2" charset="0"/>
            </a:endParaRPr>
          </a:p>
        </p:txBody>
      </p:sp>
      <p:sp>
        <p:nvSpPr>
          <p:cNvPr id="15" name="Text Placeholder 2">
            <a:extLst>
              <a:ext uri="{FF2B5EF4-FFF2-40B4-BE49-F238E27FC236}">
                <a16:creationId xmlns:a16="http://schemas.microsoft.com/office/drawing/2014/main" id="{5F8B380E-0693-2D4D-8629-8F7AEECD4997}"/>
              </a:ext>
            </a:extLst>
          </p:cNvPr>
          <p:cNvSpPr>
            <a:spLocks noGrp="1"/>
          </p:cNvSpPr>
          <p:nvPr>
            <p:ph type="body" idx="14" hasCustomPrompt="1"/>
          </p:nvPr>
        </p:nvSpPr>
        <p:spPr>
          <a:xfrm>
            <a:off x="713232" y="4302256"/>
            <a:ext cx="6144768" cy="785315"/>
          </a:xfrm>
          <a:solidFill>
            <a:schemeClr val="bg2"/>
          </a:solidFill>
        </p:spPr>
        <p:txBody>
          <a:bodyPr anchor="ctr"/>
          <a:lstStyle>
            <a:lvl1pPr marL="0" indent="0">
              <a:lnSpc>
                <a:spcPts val="2050"/>
              </a:lnSpc>
              <a:spcBef>
                <a:spcPts val="0"/>
              </a:spcBef>
              <a:buNone/>
              <a:defRPr lang="en-AU" smtClean="0">
                <a:effectLst/>
              </a:defRPr>
            </a:lvl1pPr>
            <a:lvl2pPr marL="457200" indent="0">
              <a:buNone/>
              <a:defRPr sz="1500">
                <a:solidFill>
                  <a:schemeClr val="tx1">
                    <a:lumMod val="95000"/>
                    <a:lumOff val="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1"/>
            <a:r>
              <a:rPr lang="en-US" dirty="0"/>
              <a:t>Click to edit Master</a:t>
            </a:r>
            <a:endParaRPr lang="en-AU" dirty="0">
              <a:effectLst/>
              <a:latin typeface="Helvetica" pitchFamily="2" charset="0"/>
            </a:endParaRPr>
          </a:p>
        </p:txBody>
      </p:sp>
      <p:sp>
        <p:nvSpPr>
          <p:cNvPr id="17" name="Content Placeholder 3">
            <a:extLst>
              <a:ext uri="{FF2B5EF4-FFF2-40B4-BE49-F238E27FC236}">
                <a16:creationId xmlns:a16="http://schemas.microsoft.com/office/drawing/2014/main" id="{5FF4630B-2B4C-AF4F-A238-DBAC88C7811A}"/>
              </a:ext>
            </a:extLst>
          </p:cNvPr>
          <p:cNvSpPr>
            <a:spLocks noGrp="1"/>
          </p:cNvSpPr>
          <p:nvPr>
            <p:ph sz="half" idx="2" hasCustomPrompt="1"/>
          </p:nvPr>
        </p:nvSpPr>
        <p:spPr>
          <a:xfrm>
            <a:off x="7111625" y="2085901"/>
            <a:ext cx="4358326" cy="3010813"/>
          </a:xfrm>
          <a:solidFill>
            <a:schemeClr val="accent1"/>
          </a:solidFill>
        </p:spPr>
        <p:txBody>
          <a:bodyPr anchor="ctr"/>
          <a:lstStyle>
            <a:lvl1pPr algn="ctr">
              <a:lnSpc>
                <a:spcPct val="100000"/>
              </a:lnSpc>
              <a:defRPr sz="2400">
                <a:solidFill>
                  <a:schemeClr val="bg1"/>
                </a:solidFill>
              </a:defRPr>
            </a:lvl1pPr>
          </a:lstStyle>
          <a:p>
            <a:pPr lvl="0"/>
            <a:r>
              <a:rPr lang="en-US" dirty="0"/>
              <a:t>Insert quote/</a:t>
            </a:r>
            <a:br>
              <a:rPr lang="en-US" dirty="0"/>
            </a:br>
            <a:r>
              <a:rPr lang="en-US" dirty="0"/>
              <a:t>image here</a:t>
            </a:r>
          </a:p>
        </p:txBody>
      </p:sp>
      <p:sp>
        <p:nvSpPr>
          <p:cNvPr id="11" name="Round Same Side Corner Rectangle 10">
            <a:extLst>
              <a:ext uri="{FF2B5EF4-FFF2-40B4-BE49-F238E27FC236}">
                <a16:creationId xmlns:a16="http://schemas.microsoft.com/office/drawing/2014/main" id="{B671E6C5-A11E-534F-A92A-A05330550BF1}"/>
              </a:ext>
            </a:extLst>
          </p:cNvPr>
          <p:cNvSpPr/>
          <p:nvPr userDrawn="1"/>
        </p:nvSpPr>
        <p:spPr>
          <a:xfrm rot="16200000">
            <a:off x="5998464" y="481584"/>
            <a:ext cx="469392" cy="11917680"/>
          </a:xfrm>
          <a:prstGeom prst="round2SameRect">
            <a:avLst>
              <a:gd name="adj1" fmla="val 4333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5A3F370-5644-0545-A5D8-95E03C5C759B}"/>
              </a:ext>
            </a:extLst>
          </p:cNvPr>
          <p:cNvPicPr>
            <a:picLocks noChangeAspect="1"/>
          </p:cNvPicPr>
          <p:nvPr userDrawn="1"/>
        </p:nvPicPr>
        <p:blipFill>
          <a:blip r:embed="rId2"/>
          <a:stretch>
            <a:fillRect/>
          </a:stretch>
        </p:blipFill>
        <p:spPr>
          <a:xfrm>
            <a:off x="573078" y="6287426"/>
            <a:ext cx="658649" cy="280276"/>
          </a:xfrm>
          <a:prstGeom prst="rect">
            <a:avLst/>
          </a:prstGeom>
        </p:spPr>
      </p:pic>
      <p:sp>
        <p:nvSpPr>
          <p:cNvPr id="5" name="Footer Placeholder 4"/>
          <p:cNvSpPr>
            <a:spLocks noGrp="1"/>
          </p:cNvSpPr>
          <p:nvPr>
            <p:ph type="ftr" sz="quarter" idx="11"/>
          </p:nvPr>
        </p:nvSpPr>
        <p:spPr>
          <a:xfrm>
            <a:off x="6363093" y="6255097"/>
            <a:ext cx="5402187" cy="365125"/>
          </a:xfrm>
        </p:spPr>
        <p:txBody>
          <a:bodyPr/>
          <a:lstStyle>
            <a:lvl1pPr algn="r">
              <a:defRPr sz="1000">
                <a:solidFill>
                  <a:schemeClr val="bg1"/>
                </a:solidFill>
              </a:defRPr>
            </a:lvl1pPr>
          </a:lstStyle>
          <a:p>
            <a:r>
              <a:rPr lang="en-US" dirty="0"/>
              <a:t>Footer content here</a:t>
            </a:r>
          </a:p>
        </p:txBody>
      </p:sp>
    </p:spTree>
    <p:extLst>
      <p:ext uri="{BB962C8B-B14F-4D97-AF65-F5344CB8AC3E}">
        <p14:creationId xmlns:p14="http://schemas.microsoft.com/office/powerpoint/2010/main" val="97476495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2">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856616"/>
            <a:ext cx="7574314" cy="780160"/>
          </a:xfrm>
        </p:spPr>
        <p:txBody>
          <a:bodyPr anchor="t"/>
          <a:lstStyle>
            <a:lvl1pPr>
              <a:defRPr sz="3400">
                <a:solidFill>
                  <a:schemeClr val="tx1">
                    <a:lumMod val="95000"/>
                    <a:lumOff val="5000"/>
                  </a:schemeClr>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713232" y="1636776"/>
            <a:ext cx="3566160" cy="2049399"/>
          </a:xfrm>
          <a:solidFill>
            <a:schemeClr val="tx2"/>
          </a:solidFill>
        </p:spPr>
        <p:txBody>
          <a:bodyPr lIns="306000" rIns="125999" anchor="ctr"/>
          <a:lstStyle>
            <a:lvl1pPr marL="0" indent="0">
              <a:lnSpc>
                <a:spcPts val="1750"/>
              </a:lnSpc>
              <a:spcBef>
                <a:spcPts val="0"/>
              </a:spcBef>
              <a:spcAft>
                <a:spcPts val="1000"/>
              </a:spcAft>
              <a:buNone/>
              <a:defRPr lang="en-AU" sz="1400" smtClean="0">
                <a:solidFill>
                  <a:schemeClr val="bg1"/>
                </a:solidFill>
                <a:effectLst/>
              </a:defRPr>
            </a:lvl1pPr>
            <a:lvl2pPr marL="457200" indent="0">
              <a:buNone/>
              <a:defRPr sz="1500">
                <a:solidFill>
                  <a:schemeClr val="bg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solidFill>
                <a:srgbClr val="FFFFFF"/>
              </a:solidFill>
              <a:effectLst/>
              <a:latin typeface="Helvetica" pitchFamily="2" charset="0"/>
            </a:endParaRPr>
          </a:p>
        </p:txBody>
      </p:sp>
      <p:sp>
        <p:nvSpPr>
          <p:cNvPr id="14" name="Text Placeholder 2">
            <a:extLst>
              <a:ext uri="{FF2B5EF4-FFF2-40B4-BE49-F238E27FC236}">
                <a16:creationId xmlns:a16="http://schemas.microsoft.com/office/drawing/2014/main" id="{E0E671DF-A16D-7042-99F1-01B4E7B92712}"/>
              </a:ext>
            </a:extLst>
          </p:cNvPr>
          <p:cNvSpPr>
            <a:spLocks noGrp="1"/>
          </p:cNvSpPr>
          <p:nvPr>
            <p:ph type="body" idx="13" hasCustomPrompt="1"/>
          </p:nvPr>
        </p:nvSpPr>
        <p:spPr>
          <a:xfrm>
            <a:off x="4279392" y="3679334"/>
            <a:ext cx="3582073" cy="2063100"/>
          </a:xfrm>
          <a:solidFill>
            <a:schemeClr val="tx2"/>
          </a:solidFill>
        </p:spPr>
        <p:txBody>
          <a:bodyPr lIns="306000" rIns="125999" anchor="ctr"/>
          <a:lstStyle>
            <a:lvl1pPr marL="0" indent="0">
              <a:lnSpc>
                <a:spcPts val="1850"/>
              </a:lnSpc>
              <a:spcBef>
                <a:spcPts val="0"/>
              </a:spcBef>
              <a:spcAft>
                <a:spcPts val="1000"/>
              </a:spcAft>
              <a:buNone/>
              <a:defRPr lang="en-AU" sz="1400" smtClean="0">
                <a:solidFill>
                  <a:schemeClr val="bg1"/>
                </a:solidFill>
                <a:effectLst/>
              </a:defRPr>
            </a:lvl1pPr>
            <a:lvl2pPr marL="457200" indent="0">
              <a:buNone/>
              <a:defRPr sz="1500">
                <a:solidFill>
                  <a:schemeClr val="bg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solidFill>
                <a:srgbClr val="FFFFFF"/>
              </a:solidFill>
              <a:effectLst/>
              <a:latin typeface="Helvetica" pitchFamily="2" charset="0"/>
            </a:endParaRPr>
          </a:p>
        </p:txBody>
      </p:sp>
      <p:sp>
        <p:nvSpPr>
          <p:cNvPr id="15" name="Text Placeholder 2">
            <a:extLst>
              <a:ext uri="{FF2B5EF4-FFF2-40B4-BE49-F238E27FC236}">
                <a16:creationId xmlns:a16="http://schemas.microsoft.com/office/drawing/2014/main" id="{5F8B380E-0693-2D4D-8629-8F7AEECD4997}"/>
              </a:ext>
            </a:extLst>
          </p:cNvPr>
          <p:cNvSpPr>
            <a:spLocks noGrp="1"/>
          </p:cNvSpPr>
          <p:nvPr>
            <p:ph type="body" idx="14" hasCustomPrompt="1"/>
          </p:nvPr>
        </p:nvSpPr>
        <p:spPr>
          <a:xfrm>
            <a:off x="713232" y="3683000"/>
            <a:ext cx="3566160" cy="2059433"/>
          </a:xfrm>
          <a:solidFill>
            <a:schemeClr val="bg2"/>
          </a:solidFill>
        </p:spPr>
        <p:txBody>
          <a:bodyPr lIns="306000" rIns="125999" anchor="ctr"/>
          <a:lstStyle>
            <a:lvl1pPr marL="0" indent="0">
              <a:lnSpc>
                <a:spcPts val="1750"/>
              </a:lnSpc>
              <a:spcBef>
                <a:spcPts val="0"/>
              </a:spcBef>
              <a:spcAft>
                <a:spcPts val="1000"/>
              </a:spcAft>
              <a:buNone/>
              <a:defRPr lang="en-AU" sz="1400" smtClean="0">
                <a:effectLst/>
              </a:defRPr>
            </a:lvl1pPr>
            <a:lvl2pPr marL="457200" indent="0">
              <a:buNone/>
              <a:defRPr sz="1500">
                <a:solidFill>
                  <a:schemeClr val="tx1">
                    <a:lumMod val="95000"/>
                    <a:lumOff val="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solidFill>
                <a:srgbClr val="FFFFFF"/>
              </a:solidFill>
              <a:effectLst/>
              <a:latin typeface="Helvetica" pitchFamily="2" charset="0"/>
            </a:endParaRPr>
          </a:p>
        </p:txBody>
      </p:sp>
      <p:sp>
        <p:nvSpPr>
          <p:cNvPr id="16" name="Text Placeholder 2">
            <a:extLst>
              <a:ext uri="{FF2B5EF4-FFF2-40B4-BE49-F238E27FC236}">
                <a16:creationId xmlns:a16="http://schemas.microsoft.com/office/drawing/2014/main" id="{F0D50968-2440-3B43-AD3A-9DED17BFF302}"/>
              </a:ext>
            </a:extLst>
          </p:cNvPr>
          <p:cNvSpPr>
            <a:spLocks noGrp="1"/>
          </p:cNvSpPr>
          <p:nvPr>
            <p:ph type="body" idx="15" hasCustomPrompt="1"/>
          </p:nvPr>
        </p:nvSpPr>
        <p:spPr>
          <a:xfrm>
            <a:off x="4279392" y="1637322"/>
            <a:ext cx="3582073" cy="2042011"/>
          </a:xfrm>
          <a:solidFill>
            <a:schemeClr val="bg2"/>
          </a:solidFill>
        </p:spPr>
        <p:txBody>
          <a:bodyPr lIns="306000" rIns="125999" anchor="ctr"/>
          <a:lstStyle>
            <a:lvl1pPr marL="0" indent="0">
              <a:lnSpc>
                <a:spcPts val="1850"/>
              </a:lnSpc>
              <a:spcBef>
                <a:spcPts val="0"/>
              </a:spcBef>
              <a:spcAft>
                <a:spcPts val="1000"/>
              </a:spcAft>
              <a:buNone/>
              <a:defRPr lang="en-AU" sz="1400" smtClean="0">
                <a:effectLst/>
              </a:defRPr>
            </a:lvl1pPr>
            <a:lvl2pPr marL="457200" indent="0">
              <a:buNone/>
              <a:defRPr sz="1500">
                <a:solidFill>
                  <a:schemeClr val="bg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solidFill>
                <a:srgbClr val="FFFFFF"/>
              </a:solidFill>
              <a:effectLst/>
              <a:latin typeface="Helvetica" pitchFamily="2" charset="0"/>
            </a:endParaRPr>
          </a:p>
        </p:txBody>
      </p:sp>
      <p:sp>
        <p:nvSpPr>
          <p:cNvPr id="18" name="Text Placeholder 2">
            <a:extLst>
              <a:ext uri="{FF2B5EF4-FFF2-40B4-BE49-F238E27FC236}">
                <a16:creationId xmlns:a16="http://schemas.microsoft.com/office/drawing/2014/main" id="{BA815EB8-459D-6447-995E-71AD9F1743EA}"/>
              </a:ext>
            </a:extLst>
          </p:cNvPr>
          <p:cNvSpPr>
            <a:spLocks noGrp="1"/>
          </p:cNvSpPr>
          <p:nvPr>
            <p:ph type="body" idx="16" hasCustomPrompt="1"/>
          </p:nvPr>
        </p:nvSpPr>
        <p:spPr>
          <a:xfrm>
            <a:off x="7861465" y="1636776"/>
            <a:ext cx="3590623" cy="2048257"/>
          </a:xfrm>
          <a:solidFill>
            <a:schemeClr val="tx2"/>
          </a:solidFill>
        </p:spPr>
        <p:txBody>
          <a:bodyPr lIns="306000" rIns="125999" anchor="ctr"/>
          <a:lstStyle>
            <a:lvl1pPr marL="0" indent="0">
              <a:lnSpc>
                <a:spcPts val="1750"/>
              </a:lnSpc>
              <a:spcBef>
                <a:spcPts val="0"/>
              </a:spcBef>
              <a:spcAft>
                <a:spcPts val="1000"/>
              </a:spcAft>
              <a:buNone/>
              <a:defRPr lang="en-AU" sz="1400" smtClean="0">
                <a:solidFill>
                  <a:schemeClr val="bg1"/>
                </a:solidFill>
                <a:effectLst/>
              </a:defRPr>
            </a:lvl1pPr>
            <a:lvl2pPr marL="457200" indent="0">
              <a:buNone/>
              <a:defRPr sz="1500">
                <a:solidFill>
                  <a:schemeClr val="bg1"/>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solidFill>
                <a:srgbClr val="FFFFFF"/>
              </a:solidFill>
              <a:effectLst/>
              <a:latin typeface="Helvetica" pitchFamily="2" charset="0"/>
            </a:endParaRPr>
          </a:p>
        </p:txBody>
      </p:sp>
      <p:sp>
        <p:nvSpPr>
          <p:cNvPr id="19" name="Text Placeholder 2">
            <a:extLst>
              <a:ext uri="{FF2B5EF4-FFF2-40B4-BE49-F238E27FC236}">
                <a16:creationId xmlns:a16="http://schemas.microsoft.com/office/drawing/2014/main" id="{973DEDB3-CB8D-134C-A2A4-DD1A97442C51}"/>
              </a:ext>
            </a:extLst>
          </p:cNvPr>
          <p:cNvSpPr>
            <a:spLocks noGrp="1"/>
          </p:cNvSpPr>
          <p:nvPr>
            <p:ph type="body" idx="17" hasCustomPrompt="1"/>
          </p:nvPr>
        </p:nvSpPr>
        <p:spPr>
          <a:xfrm>
            <a:off x="7861465" y="3685033"/>
            <a:ext cx="3590623" cy="2057400"/>
          </a:xfrm>
          <a:solidFill>
            <a:schemeClr val="bg2"/>
          </a:solidFill>
        </p:spPr>
        <p:txBody>
          <a:bodyPr lIns="306000" rIns="125999" anchor="ctr"/>
          <a:lstStyle>
            <a:lvl1pPr marL="0" indent="0">
              <a:lnSpc>
                <a:spcPts val="1750"/>
              </a:lnSpc>
              <a:spcBef>
                <a:spcPts val="0"/>
              </a:spcBef>
              <a:spcAft>
                <a:spcPts val="1000"/>
              </a:spcAft>
              <a:buNone/>
              <a:defRPr lang="en-AU" sz="1400" smtClean="0">
                <a:effectLst/>
              </a:defRPr>
            </a:lvl1pPr>
            <a:lvl2pPr marL="457200" indent="0">
              <a:buNone/>
              <a:defRPr sz="1500">
                <a:solidFill>
                  <a:schemeClr val="tx1">
                    <a:lumMod val="95000"/>
                    <a:lumOff val="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solidFill>
                <a:srgbClr val="FFFFFF"/>
              </a:solidFill>
              <a:effectLst/>
              <a:latin typeface="Helvetica" pitchFamily="2" charset="0"/>
            </a:endParaRPr>
          </a:p>
        </p:txBody>
      </p:sp>
      <p:sp>
        <p:nvSpPr>
          <p:cNvPr id="17" name="Round Same Side Corner Rectangle 16">
            <a:extLst>
              <a:ext uri="{FF2B5EF4-FFF2-40B4-BE49-F238E27FC236}">
                <a16:creationId xmlns:a16="http://schemas.microsoft.com/office/drawing/2014/main" id="{4459DFE8-3502-704B-8EEE-DEF0B479392D}"/>
              </a:ext>
            </a:extLst>
          </p:cNvPr>
          <p:cNvSpPr/>
          <p:nvPr userDrawn="1"/>
        </p:nvSpPr>
        <p:spPr>
          <a:xfrm rot="16200000">
            <a:off x="5998464" y="481584"/>
            <a:ext cx="469392" cy="11917680"/>
          </a:xfrm>
          <a:prstGeom prst="round2SameRect">
            <a:avLst>
              <a:gd name="adj1" fmla="val 4333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ACA7B30-F0C0-B444-8FAD-E07917DCA481}"/>
              </a:ext>
            </a:extLst>
          </p:cNvPr>
          <p:cNvPicPr>
            <a:picLocks noChangeAspect="1"/>
          </p:cNvPicPr>
          <p:nvPr userDrawn="1"/>
        </p:nvPicPr>
        <p:blipFill>
          <a:blip r:embed="rId2"/>
          <a:stretch>
            <a:fillRect/>
          </a:stretch>
        </p:blipFill>
        <p:spPr>
          <a:xfrm>
            <a:off x="573078" y="6287426"/>
            <a:ext cx="658649" cy="280276"/>
          </a:xfrm>
          <a:prstGeom prst="rect">
            <a:avLst/>
          </a:prstGeom>
        </p:spPr>
      </p:pic>
      <p:sp>
        <p:nvSpPr>
          <p:cNvPr id="21" name="Footer Placeholder 4">
            <a:extLst>
              <a:ext uri="{FF2B5EF4-FFF2-40B4-BE49-F238E27FC236}">
                <a16:creationId xmlns:a16="http://schemas.microsoft.com/office/drawing/2014/main" id="{3A7DB94B-D2C7-2343-B66C-A785C1936F73}"/>
              </a:ext>
            </a:extLst>
          </p:cNvPr>
          <p:cNvSpPr>
            <a:spLocks noGrp="1"/>
          </p:cNvSpPr>
          <p:nvPr>
            <p:ph type="ftr" sz="quarter" idx="11"/>
          </p:nvPr>
        </p:nvSpPr>
        <p:spPr>
          <a:xfrm>
            <a:off x="6363093" y="6255097"/>
            <a:ext cx="5402187" cy="365125"/>
          </a:xfrm>
        </p:spPr>
        <p:txBody>
          <a:bodyPr/>
          <a:lstStyle>
            <a:lvl1pPr algn="r">
              <a:defRPr sz="1000">
                <a:solidFill>
                  <a:schemeClr val="bg1"/>
                </a:solidFill>
              </a:defRPr>
            </a:lvl1pPr>
          </a:lstStyle>
          <a:p>
            <a:r>
              <a:rPr lang="en-US" dirty="0"/>
              <a:t>Footer content here</a:t>
            </a:r>
          </a:p>
        </p:txBody>
      </p:sp>
    </p:spTree>
    <p:extLst>
      <p:ext uri="{BB962C8B-B14F-4D97-AF65-F5344CB8AC3E}">
        <p14:creationId xmlns:p14="http://schemas.microsoft.com/office/powerpoint/2010/main" val="11258010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3">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857541"/>
            <a:ext cx="7574314" cy="797523"/>
          </a:xfrm>
        </p:spPr>
        <p:txBody>
          <a:bodyPr anchor="t"/>
          <a:lstStyle>
            <a:lvl1pPr>
              <a:defRPr sz="3400">
                <a:solidFill>
                  <a:schemeClr val="tx1">
                    <a:lumMod val="95000"/>
                    <a:lumOff val="5000"/>
                  </a:schemeClr>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388603" y="4045965"/>
            <a:ext cx="3770410" cy="2144523"/>
          </a:xfrm>
        </p:spPr>
        <p:txBody>
          <a:bodyPr/>
          <a:lstStyle>
            <a:lvl1pPr marL="0" indent="0" algn="ctr">
              <a:lnSpc>
                <a:spcPct val="100000"/>
              </a:lnSpc>
              <a:spcBef>
                <a:spcPts val="0"/>
              </a:spcBef>
              <a:spcAft>
                <a:spcPts val="1000"/>
              </a:spcAft>
              <a:buNone/>
              <a:defRPr lang="en-AU" sz="15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effectLst/>
              <a:latin typeface="Helvetica" pitchFamily="2" charset="0"/>
            </a:endParaRPr>
          </a:p>
        </p:txBody>
      </p:sp>
      <p:sp>
        <p:nvSpPr>
          <p:cNvPr id="15" name="Picture Placeholder 2">
            <a:extLst>
              <a:ext uri="{FF2B5EF4-FFF2-40B4-BE49-F238E27FC236}">
                <a16:creationId xmlns:a16="http://schemas.microsoft.com/office/drawing/2014/main" id="{C5E5639F-BC0B-4F4B-B21B-6615FC21FDC1}"/>
              </a:ext>
            </a:extLst>
          </p:cNvPr>
          <p:cNvSpPr>
            <a:spLocks noGrp="1"/>
          </p:cNvSpPr>
          <p:nvPr>
            <p:ph type="pic" idx="1" hasCustomPrompt="1"/>
          </p:nvPr>
        </p:nvSpPr>
        <p:spPr>
          <a:xfrm>
            <a:off x="1244208" y="1730947"/>
            <a:ext cx="2059200" cy="2059200"/>
          </a:xfrm>
        </p:spPr>
        <p:txBody>
          <a:bodyPr anchor="ctr"/>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insert image</a:t>
            </a:r>
          </a:p>
        </p:txBody>
      </p:sp>
      <p:sp>
        <p:nvSpPr>
          <p:cNvPr id="16" name="Picture Placeholder 2">
            <a:extLst>
              <a:ext uri="{FF2B5EF4-FFF2-40B4-BE49-F238E27FC236}">
                <a16:creationId xmlns:a16="http://schemas.microsoft.com/office/drawing/2014/main" id="{38DE4CFE-5015-1F4E-AE20-6BBC2948ADCB}"/>
              </a:ext>
            </a:extLst>
          </p:cNvPr>
          <p:cNvSpPr>
            <a:spLocks noGrp="1"/>
          </p:cNvSpPr>
          <p:nvPr>
            <p:ph type="pic" idx="13" hasCustomPrompt="1"/>
          </p:nvPr>
        </p:nvSpPr>
        <p:spPr>
          <a:xfrm>
            <a:off x="5066400" y="1730947"/>
            <a:ext cx="2059200" cy="2059200"/>
          </a:xfrm>
        </p:spPr>
        <p:txBody>
          <a:bodyPr anchor="ctr"/>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insert image</a:t>
            </a:r>
          </a:p>
        </p:txBody>
      </p:sp>
      <p:sp>
        <p:nvSpPr>
          <p:cNvPr id="17" name="Picture Placeholder 2">
            <a:extLst>
              <a:ext uri="{FF2B5EF4-FFF2-40B4-BE49-F238E27FC236}">
                <a16:creationId xmlns:a16="http://schemas.microsoft.com/office/drawing/2014/main" id="{BA3B6E67-1E67-5A41-A48D-70542D4DCD54}"/>
              </a:ext>
            </a:extLst>
          </p:cNvPr>
          <p:cNvSpPr>
            <a:spLocks noGrp="1"/>
          </p:cNvSpPr>
          <p:nvPr>
            <p:ph type="pic" idx="14" hasCustomPrompt="1"/>
          </p:nvPr>
        </p:nvSpPr>
        <p:spPr>
          <a:xfrm>
            <a:off x="8887051" y="1730947"/>
            <a:ext cx="2059200" cy="2059200"/>
          </a:xfrm>
        </p:spPr>
        <p:txBody>
          <a:bodyPr anchor="ctr"/>
          <a:lstStyle>
            <a:lvl1pPr marL="0" indent="0" algn="ctr">
              <a:buNone/>
              <a:defRPr sz="2400">
                <a:solidFill>
                  <a:schemeClr val="tx1">
                    <a:lumMod val="95000"/>
                    <a:lumOff val="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insert image</a:t>
            </a:r>
          </a:p>
        </p:txBody>
      </p:sp>
      <p:sp>
        <p:nvSpPr>
          <p:cNvPr id="18" name="Text Placeholder 2">
            <a:extLst>
              <a:ext uri="{FF2B5EF4-FFF2-40B4-BE49-F238E27FC236}">
                <a16:creationId xmlns:a16="http://schemas.microsoft.com/office/drawing/2014/main" id="{BC739BE0-C2A7-7048-A7CC-6EA32385D3A3}"/>
              </a:ext>
            </a:extLst>
          </p:cNvPr>
          <p:cNvSpPr>
            <a:spLocks noGrp="1"/>
          </p:cNvSpPr>
          <p:nvPr>
            <p:ph type="body" idx="15" hasCustomPrompt="1"/>
          </p:nvPr>
        </p:nvSpPr>
        <p:spPr>
          <a:xfrm>
            <a:off x="4210795" y="4045964"/>
            <a:ext cx="3770410" cy="2144523"/>
          </a:xfrm>
        </p:spPr>
        <p:txBody>
          <a:bodyPr/>
          <a:lstStyle>
            <a:lvl1pPr marL="0" indent="0" algn="ctr">
              <a:lnSpc>
                <a:spcPct val="100000"/>
              </a:lnSpc>
              <a:spcBef>
                <a:spcPts val="0"/>
              </a:spcBef>
              <a:spcAft>
                <a:spcPts val="1000"/>
              </a:spcAft>
              <a:buNone/>
              <a:defRPr lang="en-AU" sz="15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effectLst/>
              <a:latin typeface="Helvetica" pitchFamily="2" charset="0"/>
            </a:endParaRPr>
          </a:p>
        </p:txBody>
      </p:sp>
      <p:sp>
        <p:nvSpPr>
          <p:cNvPr id="19" name="Text Placeholder 2">
            <a:extLst>
              <a:ext uri="{FF2B5EF4-FFF2-40B4-BE49-F238E27FC236}">
                <a16:creationId xmlns:a16="http://schemas.microsoft.com/office/drawing/2014/main" id="{2389AA33-BE6F-184B-A8BB-024EA6EE4825}"/>
              </a:ext>
            </a:extLst>
          </p:cNvPr>
          <p:cNvSpPr>
            <a:spLocks noGrp="1"/>
          </p:cNvSpPr>
          <p:nvPr>
            <p:ph type="body" idx="16" hasCustomPrompt="1"/>
          </p:nvPr>
        </p:nvSpPr>
        <p:spPr>
          <a:xfrm>
            <a:off x="8031446" y="4045963"/>
            <a:ext cx="3770410" cy="2144523"/>
          </a:xfrm>
        </p:spPr>
        <p:txBody>
          <a:bodyPr/>
          <a:lstStyle>
            <a:lvl1pPr marL="0" indent="0" algn="ctr">
              <a:lnSpc>
                <a:spcPct val="100000"/>
              </a:lnSpc>
              <a:spcBef>
                <a:spcPts val="0"/>
              </a:spcBef>
              <a:spcAft>
                <a:spcPts val="1000"/>
              </a:spcAft>
              <a:buNone/>
              <a:defRPr lang="en-AU" sz="15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effectLst/>
              <a:latin typeface="Helvetica" pitchFamily="2" charset="0"/>
            </a:endParaRPr>
          </a:p>
        </p:txBody>
      </p:sp>
      <p:sp>
        <p:nvSpPr>
          <p:cNvPr id="20" name="Round Same Side Corner Rectangle 19">
            <a:extLst>
              <a:ext uri="{FF2B5EF4-FFF2-40B4-BE49-F238E27FC236}">
                <a16:creationId xmlns:a16="http://schemas.microsoft.com/office/drawing/2014/main" id="{37A4A0F8-DC45-C145-BED2-E020BF447968}"/>
              </a:ext>
            </a:extLst>
          </p:cNvPr>
          <p:cNvSpPr/>
          <p:nvPr userDrawn="1"/>
        </p:nvSpPr>
        <p:spPr>
          <a:xfrm rot="16200000">
            <a:off x="5998464" y="481584"/>
            <a:ext cx="469392" cy="11917680"/>
          </a:xfrm>
          <a:prstGeom prst="round2SameRect">
            <a:avLst>
              <a:gd name="adj1" fmla="val 4333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0BB4B78-462E-CA47-8C74-FCB5A12E302F}"/>
              </a:ext>
            </a:extLst>
          </p:cNvPr>
          <p:cNvPicPr>
            <a:picLocks noChangeAspect="1"/>
          </p:cNvPicPr>
          <p:nvPr userDrawn="1"/>
        </p:nvPicPr>
        <p:blipFill>
          <a:blip r:embed="rId2"/>
          <a:stretch>
            <a:fillRect/>
          </a:stretch>
        </p:blipFill>
        <p:spPr>
          <a:xfrm>
            <a:off x="573078" y="6287426"/>
            <a:ext cx="658649" cy="280276"/>
          </a:xfrm>
          <a:prstGeom prst="rect">
            <a:avLst/>
          </a:prstGeom>
        </p:spPr>
      </p:pic>
      <p:sp>
        <p:nvSpPr>
          <p:cNvPr id="22" name="Footer Placeholder 4">
            <a:extLst>
              <a:ext uri="{FF2B5EF4-FFF2-40B4-BE49-F238E27FC236}">
                <a16:creationId xmlns:a16="http://schemas.microsoft.com/office/drawing/2014/main" id="{6D2E0E12-4DA0-D54B-85B4-ACFFEAD8C1A1}"/>
              </a:ext>
            </a:extLst>
          </p:cNvPr>
          <p:cNvSpPr>
            <a:spLocks noGrp="1"/>
          </p:cNvSpPr>
          <p:nvPr>
            <p:ph type="ftr" sz="quarter" idx="11"/>
          </p:nvPr>
        </p:nvSpPr>
        <p:spPr>
          <a:xfrm>
            <a:off x="6363093" y="6255097"/>
            <a:ext cx="5402187" cy="365125"/>
          </a:xfrm>
        </p:spPr>
        <p:txBody>
          <a:bodyPr/>
          <a:lstStyle>
            <a:lvl1pPr algn="r">
              <a:defRPr sz="1000">
                <a:solidFill>
                  <a:schemeClr val="bg1"/>
                </a:solidFill>
              </a:defRPr>
            </a:lvl1pPr>
          </a:lstStyle>
          <a:p>
            <a:r>
              <a:rPr lang="en-US" dirty="0"/>
              <a:t>Footer content here</a:t>
            </a:r>
          </a:p>
        </p:txBody>
      </p:sp>
    </p:spTree>
    <p:extLst>
      <p:ext uri="{BB962C8B-B14F-4D97-AF65-F5344CB8AC3E}">
        <p14:creationId xmlns:p14="http://schemas.microsoft.com/office/powerpoint/2010/main" val="385659094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4">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855547"/>
            <a:ext cx="10326658" cy="1000685"/>
          </a:xfrm>
        </p:spPr>
        <p:txBody>
          <a:bodyPr anchor="t"/>
          <a:lstStyle>
            <a:lvl1pPr>
              <a:defRPr sz="3400">
                <a:solidFill>
                  <a:schemeClr val="tx1">
                    <a:lumMod val="95000"/>
                    <a:lumOff val="5000"/>
                  </a:schemeClr>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27854" y="2037935"/>
            <a:ext cx="10957594" cy="4081404"/>
          </a:xfrm>
        </p:spPr>
        <p:txBody>
          <a:bodyPr/>
          <a:lstStyle>
            <a:lvl1pPr marL="270000" indent="-270000">
              <a:lnSpc>
                <a:spcPct val="100000"/>
              </a:lnSpc>
              <a:spcBef>
                <a:spcPts val="0"/>
              </a:spcBef>
              <a:spcAft>
                <a:spcPts val="1000"/>
              </a:spcAft>
              <a:buFont typeface="Arial" panose="020B0604020202020204" pitchFamily="34" charset="0"/>
              <a:buChar char="•"/>
              <a:defRPr lang="en-AU" sz="21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effectLst/>
              <a:latin typeface="Helvetica" pitchFamily="2" charset="0"/>
            </a:endParaRPr>
          </a:p>
        </p:txBody>
      </p:sp>
      <p:sp>
        <p:nvSpPr>
          <p:cNvPr id="10" name="Round Same Side Corner Rectangle 9">
            <a:extLst>
              <a:ext uri="{FF2B5EF4-FFF2-40B4-BE49-F238E27FC236}">
                <a16:creationId xmlns:a16="http://schemas.microsoft.com/office/drawing/2014/main" id="{4A774342-138D-214F-B8E9-2E36E1B2BF69}"/>
              </a:ext>
            </a:extLst>
          </p:cNvPr>
          <p:cNvSpPr/>
          <p:nvPr userDrawn="1"/>
        </p:nvSpPr>
        <p:spPr>
          <a:xfrm rot="16200000">
            <a:off x="5998464" y="481584"/>
            <a:ext cx="469392" cy="11917680"/>
          </a:xfrm>
          <a:prstGeom prst="round2SameRect">
            <a:avLst>
              <a:gd name="adj1" fmla="val 4333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2541CA3-E603-F740-905B-12EF2357A8E6}"/>
              </a:ext>
            </a:extLst>
          </p:cNvPr>
          <p:cNvPicPr>
            <a:picLocks noChangeAspect="1"/>
          </p:cNvPicPr>
          <p:nvPr userDrawn="1"/>
        </p:nvPicPr>
        <p:blipFill>
          <a:blip r:embed="rId2"/>
          <a:stretch>
            <a:fillRect/>
          </a:stretch>
        </p:blipFill>
        <p:spPr>
          <a:xfrm>
            <a:off x="573078" y="6287426"/>
            <a:ext cx="658649" cy="280276"/>
          </a:xfrm>
          <a:prstGeom prst="rect">
            <a:avLst/>
          </a:prstGeom>
        </p:spPr>
      </p:pic>
      <p:sp>
        <p:nvSpPr>
          <p:cNvPr id="15" name="Footer Placeholder 4">
            <a:extLst>
              <a:ext uri="{FF2B5EF4-FFF2-40B4-BE49-F238E27FC236}">
                <a16:creationId xmlns:a16="http://schemas.microsoft.com/office/drawing/2014/main" id="{60767ADF-03F7-5546-BD4C-A8933766BC52}"/>
              </a:ext>
            </a:extLst>
          </p:cNvPr>
          <p:cNvSpPr>
            <a:spLocks noGrp="1"/>
          </p:cNvSpPr>
          <p:nvPr>
            <p:ph type="ftr" sz="quarter" idx="11"/>
          </p:nvPr>
        </p:nvSpPr>
        <p:spPr>
          <a:xfrm>
            <a:off x="6363093" y="6255097"/>
            <a:ext cx="5402187" cy="365125"/>
          </a:xfrm>
        </p:spPr>
        <p:txBody>
          <a:bodyPr/>
          <a:lstStyle>
            <a:lvl1pPr algn="r">
              <a:defRPr sz="1000">
                <a:solidFill>
                  <a:schemeClr val="bg1"/>
                </a:solidFill>
              </a:defRPr>
            </a:lvl1pPr>
          </a:lstStyle>
          <a:p>
            <a:r>
              <a:rPr lang="en-US" dirty="0"/>
              <a:t>Footer content here</a:t>
            </a:r>
          </a:p>
        </p:txBody>
      </p:sp>
    </p:spTree>
    <p:extLst>
      <p:ext uri="{BB962C8B-B14F-4D97-AF65-F5344CB8AC3E}">
        <p14:creationId xmlns:p14="http://schemas.microsoft.com/office/powerpoint/2010/main" val="296920877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59C330-434D-E849-BBE8-5105B5C5910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2684913"/>
            <a:ext cx="7574314" cy="1220142"/>
          </a:xfrm>
        </p:spPr>
        <p:txBody>
          <a:bodyPr anchor="t"/>
          <a:lstStyle>
            <a:lvl1pPr>
              <a:defRPr sz="3400">
                <a:solidFill>
                  <a:schemeClr val="bg1"/>
                </a:solidFill>
              </a:defRPr>
            </a:lvl1pPr>
          </a:lstStyle>
          <a:p>
            <a:r>
              <a:rPr lang="en-US" dirty="0"/>
              <a:t>Title 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p:nvPr>
        </p:nvSpPr>
        <p:spPr>
          <a:xfrm>
            <a:off x="627854" y="3904487"/>
            <a:ext cx="7574314" cy="2185163"/>
          </a:xfrm>
        </p:spPr>
        <p:txBody>
          <a:bodyPr/>
          <a:lstStyle>
            <a:lvl1pPr marL="0" indent="0">
              <a:lnSpc>
                <a:spcPts val="2050"/>
              </a:lnSpc>
              <a:spcBef>
                <a:spcPts val="0"/>
              </a:spcBef>
              <a:buNone/>
              <a:defRPr lang="en-AU" sz="1600" smtClean="0">
                <a:solidFill>
                  <a:schemeClr val="bg1"/>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a:extLst>
              <a:ext uri="{FF2B5EF4-FFF2-40B4-BE49-F238E27FC236}">
                <a16:creationId xmlns:a16="http://schemas.microsoft.com/office/drawing/2014/main" id="{9C9EDAEB-3873-A64C-85D5-7E8C880A4340}"/>
              </a:ext>
            </a:extLst>
          </p:cNvPr>
          <p:cNvPicPr>
            <a:picLocks noChangeAspect="1"/>
          </p:cNvPicPr>
          <p:nvPr userDrawn="1"/>
        </p:nvPicPr>
        <p:blipFill>
          <a:blip r:embed="rId3"/>
          <a:stretch>
            <a:fillRect/>
          </a:stretch>
        </p:blipFill>
        <p:spPr>
          <a:xfrm>
            <a:off x="717794" y="719529"/>
            <a:ext cx="1013045" cy="431083"/>
          </a:xfrm>
          <a:prstGeom prst="rect">
            <a:avLst/>
          </a:prstGeom>
        </p:spPr>
      </p:pic>
      <p:pic>
        <p:nvPicPr>
          <p:cNvPr id="5" name="Picture 4">
            <a:extLst>
              <a:ext uri="{FF2B5EF4-FFF2-40B4-BE49-F238E27FC236}">
                <a16:creationId xmlns:a16="http://schemas.microsoft.com/office/drawing/2014/main" id="{2DB54EBF-1938-C84A-803A-757B7616969B}"/>
              </a:ext>
            </a:extLst>
          </p:cNvPr>
          <p:cNvPicPr>
            <a:picLocks noChangeAspect="1"/>
          </p:cNvPicPr>
          <p:nvPr userDrawn="1"/>
        </p:nvPicPr>
        <p:blipFill>
          <a:blip r:embed="rId4"/>
          <a:stretch>
            <a:fillRect/>
          </a:stretch>
        </p:blipFill>
        <p:spPr>
          <a:xfrm>
            <a:off x="7924800" y="0"/>
            <a:ext cx="4267200" cy="6858000"/>
          </a:xfrm>
          <a:prstGeom prst="rect">
            <a:avLst/>
          </a:prstGeom>
        </p:spPr>
      </p:pic>
      <p:sp>
        <p:nvSpPr>
          <p:cNvPr id="7" name="TextBox 6">
            <a:extLst>
              <a:ext uri="{FF2B5EF4-FFF2-40B4-BE49-F238E27FC236}">
                <a16:creationId xmlns:a16="http://schemas.microsoft.com/office/drawing/2014/main" id="{D18520DE-9604-514D-9A44-1CC3729B9F82}"/>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1674321370"/>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5">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855547"/>
            <a:ext cx="5955826" cy="1000685"/>
          </a:xfrm>
        </p:spPr>
        <p:txBody>
          <a:bodyPr anchor="t"/>
          <a:lstStyle>
            <a:lvl1pPr>
              <a:defRPr sz="3400">
                <a:solidFill>
                  <a:schemeClr val="tx1">
                    <a:lumMod val="95000"/>
                    <a:lumOff val="5000"/>
                  </a:schemeClr>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27854" y="1859310"/>
            <a:ext cx="5955826" cy="4081404"/>
          </a:xfrm>
        </p:spPr>
        <p:txBody>
          <a:bodyPr/>
          <a:lstStyle>
            <a:lvl1pPr marL="0" indent="0">
              <a:lnSpc>
                <a:spcPct val="100000"/>
              </a:lnSpc>
              <a:spcBef>
                <a:spcPts val="0"/>
              </a:spcBef>
              <a:spcAft>
                <a:spcPts val="1200"/>
              </a:spcAft>
              <a:buFont typeface="Arial" panose="020B0604020202020204" pitchFamily="34" charset="0"/>
              <a:buNone/>
              <a:defRPr lang="en-AU" sz="18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effectLst/>
              <a:latin typeface="Helvetica" pitchFamily="2" charset="0"/>
            </a:endParaRPr>
          </a:p>
        </p:txBody>
      </p:sp>
      <p:pic>
        <p:nvPicPr>
          <p:cNvPr id="10" name="Picture 9">
            <a:extLst>
              <a:ext uri="{FF2B5EF4-FFF2-40B4-BE49-F238E27FC236}">
                <a16:creationId xmlns:a16="http://schemas.microsoft.com/office/drawing/2014/main" id="{D2C88E77-BEE2-DA40-B2E6-05EFC6AAE639}"/>
              </a:ext>
            </a:extLst>
          </p:cNvPr>
          <p:cNvPicPr>
            <a:picLocks noChangeAspect="1"/>
          </p:cNvPicPr>
          <p:nvPr userDrawn="1"/>
        </p:nvPicPr>
        <p:blipFill>
          <a:blip r:embed="rId2"/>
          <a:stretch>
            <a:fillRect/>
          </a:stretch>
        </p:blipFill>
        <p:spPr>
          <a:xfrm>
            <a:off x="6583680" y="899160"/>
            <a:ext cx="4706112" cy="4706112"/>
          </a:xfrm>
          <a:prstGeom prst="rect">
            <a:avLst/>
          </a:prstGeom>
        </p:spPr>
      </p:pic>
      <p:pic>
        <p:nvPicPr>
          <p:cNvPr id="4" name="Picture 3">
            <a:extLst>
              <a:ext uri="{FF2B5EF4-FFF2-40B4-BE49-F238E27FC236}">
                <a16:creationId xmlns:a16="http://schemas.microsoft.com/office/drawing/2014/main" id="{52ADC96F-C448-614E-8174-1B06105B44A7}"/>
              </a:ext>
            </a:extLst>
          </p:cNvPr>
          <p:cNvPicPr>
            <a:picLocks noChangeAspect="1"/>
          </p:cNvPicPr>
          <p:nvPr userDrawn="1"/>
        </p:nvPicPr>
        <p:blipFill>
          <a:blip r:embed="rId3"/>
          <a:stretch>
            <a:fillRect/>
          </a:stretch>
        </p:blipFill>
        <p:spPr>
          <a:xfrm>
            <a:off x="5736150" y="3323714"/>
            <a:ext cx="3142674" cy="2674750"/>
          </a:xfrm>
          <a:prstGeom prst="rect">
            <a:avLst/>
          </a:prstGeom>
        </p:spPr>
      </p:pic>
      <p:sp>
        <p:nvSpPr>
          <p:cNvPr id="15" name="Subtitle 2">
            <a:extLst>
              <a:ext uri="{FF2B5EF4-FFF2-40B4-BE49-F238E27FC236}">
                <a16:creationId xmlns:a16="http://schemas.microsoft.com/office/drawing/2014/main" id="{CC64E7DA-3A4C-884E-AED2-88F8EF2D5087}"/>
              </a:ext>
            </a:extLst>
          </p:cNvPr>
          <p:cNvSpPr>
            <a:spLocks noGrp="1"/>
          </p:cNvSpPr>
          <p:nvPr>
            <p:ph type="subTitle" idx="1" hasCustomPrompt="1"/>
          </p:nvPr>
        </p:nvSpPr>
        <p:spPr>
          <a:xfrm>
            <a:off x="5916168" y="3730752"/>
            <a:ext cx="2596896" cy="1929384"/>
          </a:xfrm>
        </p:spPr>
        <p:txBody>
          <a:bodyPr anchor="ct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quote here</a:t>
            </a:r>
          </a:p>
        </p:txBody>
      </p:sp>
      <p:sp>
        <p:nvSpPr>
          <p:cNvPr id="11" name="Round Same Side Corner Rectangle 10">
            <a:extLst>
              <a:ext uri="{FF2B5EF4-FFF2-40B4-BE49-F238E27FC236}">
                <a16:creationId xmlns:a16="http://schemas.microsoft.com/office/drawing/2014/main" id="{49D9A90A-FF31-AE4E-9330-E3C22A2AD184}"/>
              </a:ext>
            </a:extLst>
          </p:cNvPr>
          <p:cNvSpPr/>
          <p:nvPr userDrawn="1"/>
        </p:nvSpPr>
        <p:spPr>
          <a:xfrm rot="16200000">
            <a:off x="5998464" y="481584"/>
            <a:ext cx="469392" cy="11917680"/>
          </a:xfrm>
          <a:prstGeom prst="round2SameRect">
            <a:avLst>
              <a:gd name="adj1" fmla="val 4333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6D80189-2331-1C4E-BA26-E680ECE42775}"/>
              </a:ext>
            </a:extLst>
          </p:cNvPr>
          <p:cNvPicPr>
            <a:picLocks noChangeAspect="1"/>
          </p:cNvPicPr>
          <p:nvPr userDrawn="1"/>
        </p:nvPicPr>
        <p:blipFill>
          <a:blip r:embed="rId4"/>
          <a:stretch>
            <a:fillRect/>
          </a:stretch>
        </p:blipFill>
        <p:spPr>
          <a:xfrm>
            <a:off x="573078" y="6287426"/>
            <a:ext cx="658649" cy="280276"/>
          </a:xfrm>
          <a:prstGeom prst="rect">
            <a:avLst/>
          </a:prstGeom>
        </p:spPr>
      </p:pic>
      <p:sp>
        <p:nvSpPr>
          <p:cNvPr id="17" name="Footer Placeholder 4">
            <a:extLst>
              <a:ext uri="{FF2B5EF4-FFF2-40B4-BE49-F238E27FC236}">
                <a16:creationId xmlns:a16="http://schemas.microsoft.com/office/drawing/2014/main" id="{8C599299-D890-1844-BA86-F332213E1F8D}"/>
              </a:ext>
            </a:extLst>
          </p:cNvPr>
          <p:cNvSpPr>
            <a:spLocks noGrp="1"/>
          </p:cNvSpPr>
          <p:nvPr>
            <p:ph type="ftr" sz="quarter" idx="11"/>
          </p:nvPr>
        </p:nvSpPr>
        <p:spPr>
          <a:xfrm>
            <a:off x="6363093" y="6255097"/>
            <a:ext cx="5402187" cy="365125"/>
          </a:xfrm>
        </p:spPr>
        <p:txBody>
          <a:bodyPr/>
          <a:lstStyle>
            <a:lvl1pPr algn="r">
              <a:defRPr sz="1000">
                <a:solidFill>
                  <a:schemeClr val="bg1"/>
                </a:solidFill>
              </a:defRPr>
            </a:lvl1pPr>
          </a:lstStyle>
          <a:p>
            <a:r>
              <a:rPr lang="en-US" dirty="0"/>
              <a:t>Footer content here</a:t>
            </a:r>
          </a:p>
        </p:txBody>
      </p:sp>
    </p:spTree>
    <p:extLst>
      <p:ext uri="{BB962C8B-B14F-4D97-AF65-F5344CB8AC3E}">
        <p14:creationId xmlns:p14="http://schemas.microsoft.com/office/powerpoint/2010/main" val="382353591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6">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855547"/>
            <a:ext cx="5955826" cy="1000685"/>
          </a:xfrm>
        </p:spPr>
        <p:txBody>
          <a:bodyPr anchor="t"/>
          <a:lstStyle>
            <a:lvl1pPr>
              <a:defRPr sz="3400">
                <a:solidFill>
                  <a:schemeClr val="tx1">
                    <a:lumMod val="95000"/>
                    <a:lumOff val="5000"/>
                  </a:schemeClr>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27854" y="1859310"/>
            <a:ext cx="5955826" cy="4081404"/>
          </a:xfrm>
        </p:spPr>
        <p:txBody>
          <a:bodyPr/>
          <a:lstStyle>
            <a:lvl1pPr marL="252000" indent="-252000">
              <a:lnSpc>
                <a:spcPct val="100000"/>
              </a:lnSpc>
              <a:spcBef>
                <a:spcPts val="0"/>
              </a:spcBef>
              <a:spcAft>
                <a:spcPts val="1400"/>
              </a:spcAft>
              <a:buFont typeface="Arial" panose="020B0604020202020204" pitchFamily="34" charset="0"/>
              <a:buChar char="•"/>
              <a:defRPr lang="en-AU" sz="20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effectLst/>
              <a:latin typeface="Helvetica" pitchFamily="2" charset="0"/>
            </a:endParaRPr>
          </a:p>
        </p:txBody>
      </p:sp>
      <p:sp>
        <p:nvSpPr>
          <p:cNvPr id="6" name="Oval 5">
            <a:extLst>
              <a:ext uri="{FF2B5EF4-FFF2-40B4-BE49-F238E27FC236}">
                <a16:creationId xmlns:a16="http://schemas.microsoft.com/office/drawing/2014/main" id="{2D4B0225-642E-1945-A72C-FDE0EA1156AB}"/>
              </a:ext>
            </a:extLst>
          </p:cNvPr>
          <p:cNvSpPr/>
          <p:nvPr userDrawn="1"/>
        </p:nvSpPr>
        <p:spPr>
          <a:xfrm>
            <a:off x="6745065" y="902525"/>
            <a:ext cx="4544568" cy="454456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8440F22F-9302-9242-AE23-805D6B33CACA}"/>
              </a:ext>
            </a:extLst>
          </p:cNvPr>
          <p:cNvSpPr/>
          <p:nvPr userDrawn="1"/>
        </p:nvSpPr>
        <p:spPr>
          <a:xfrm>
            <a:off x="6745065" y="1412776"/>
            <a:ext cx="4544568" cy="454456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CC64E7DA-3A4C-884E-AED2-88F8EF2D5087}"/>
              </a:ext>
            </a:extLst>
          </p:cNvPr>
          <p:cNvSpPr>
            <a:spLocks noGrp="1"/>
          </p:cNvSpPr>
          <p:nvPr>
            <p:ph type="subTitle" idx="1" hasCustomPrompt="1"/>
          </p:nvPr>
        </p:nvSpPr>
        <p:spPr>
          <a:xfrm>
            <a:off x="6735566" y="1413164"/>
            <a:ext cx="4545992" cy="3610098"/>
          </a:xfrm>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quote here</a:t>
            </a:r>
          </a:p>
        </p:txBody>
      </p:sp>
      <p:sp>
        <p:nvSpPr>
          <p:cNvPr id="11" name="Round Same Side Corner Rectangle 10">
            <a:extLst>
              <a:ext uri="{FF2B5EF4-FFF2-40B4-BE49-F238E27FC236}">
                <a16:creationId xmlns:a16="http://schemas.microsoft.com/office/drawing/2014/main" id="{A0DD5607-CC42-0F4C-82B1-A03EEA5D0258}"/>
              </a:ext>
            </a:extLst>
          </p:cNvPr>
          <p:cNvSpPr/>
          <p:nvPr userDrawn="1"/>
        </p:nvSpPr>
        <p:spPr>
          <a:xfrm rot="16200000">
            <a:off x="5998464" y="481584"/>
            <a:ext cx="469392" cy="11917680"/>
          </a:xfrm>
          <a:prstGeom prst="round2SameRect">
            <a:avLst>
              <a:gd name="adj1" fmla="val 4333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4D3A423-2EB0-2E4E-9089-32AC046E369C}"/>
              </a:ext>
            </a:extLst>
          </p:cNvPr>
          <p:cNvPicPr>
            <a:picLocks noChangeAspect="1"/>
          </p:cNvPicPr>
          <p:nvPr userDrawn="1"/>
        </p:nvPicPr>
        <p:blipFill>
          <a:blip r:embed="rId2"/>
          <a:stretch>
            <a:fillRect/>
          </a:stretch>
        </p:blipFill>
        <p:spPr>
          <a:xfrm>
            <a:off x="573078" y="6287426"/>
            <a:ext cx="658649" cy="280276"/>
          </a:xfrm>
          <a:prstGeom prst="rect">
            <a:avLst/>
          </a:prstGeom>
        </p:spPr>
      </p:pic>
      <p:sp>
        <p:nvSpPr>
          <p:cNvPr id="18" name="Footer Placeholder 4">
            <a:extLst>
              <a:ext uri="{FF2B5EF4-FFF2-40B4-BE49-F238E27FC236}">
                <a16:creationId xmlns:a16="http://schemas.microsoft.com/office/drawing/2014/main" id="{840F2D6F-D9AD-3E4A-B7F5-5C7FA6FD3B3A}"/>
              </a:ext>
            </a:extLst>
          </p:cNvPr>
          <p:cNvSpPr>
            <a:spLocks noGrp="1"/>
          </p:cNvSpPr>
          <p:nvPr>
            <p:ph type="ftr" sz="quarter" idx="11"/>
          </p:nvPr>
        </p:nvSpPr>
        <p:spPr>
          <a:xfrm>
            <a:off x="6363093" y="6255097"/>
            <a:ext cx="5402187" cy="365125"/>
          </a:xfrm>
        </p:spPr>
        <p:txBody>
          <a:bodyPr/>
          <a:lstStyle>
            <a:lvl1pPr algn="r">
              <a:defRPr sz="1000">
                <a:solidFill>
                  <a:schemeClr val="bg1"/>
                </a:solidFill>
              </a:defRPr>
            </a:lvl1pPr>
          </a:lstStyle>
          <a:p>
            <a:r>
              <a:rPr lang="en-US" dirty="0"/>
              <a:t>Footer content here</a:t>
            </a:r>
          </a:p>
        </p:txBody>
      </p:sp>
    </p:spTree>
    <p:extLst>
      <p:ext uri="{BB962C8B-B14F-4D97-AF65-F5344CB8AC3E}">
        <p14:creationId xmlns:p14="http://schemas.microsoft.com/office/powerpoint/2010/main" val="301850802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 7">
    <p:bg>
      <p:bgRef idx="1001">
        <a:schemeClr val="bg1"/>
      </p:bgRef>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27854" y="855547"/>
            <a:ext cx="7272562" cy="735509"/>
          </a:xfrm>
        </p:spPr>
        <p:txBody>
          <a:bodyPr anchor="t"/>
          <a:lstStyle>
            <a:lvl1pPr>
              <a:defRPr sz="3400">
                <a:solidFill>
                  <a:schemeClr val="tx1">
                    <a:lumMod val="95000"/>
                    <a:lumOff val="5000"/>
                  </a:schemeClr>
                </a:solidFill>
              </a:defRPr>
            </a:lvl1pPr>
          </a:lstStyle>
          <a:p>
            <a:r>
              <a:rPr lang="en-US" dirty="0"/>
              <a:t>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hasCustomPrompt="1"/>
          </p:nvPr>
        </p:nvSpPr>
        <p:spPr>
          <a:xfrm>
            <a:off x="627854" y="1591056"/>
            <a:ext cx="3441226" cy="4517136"/>
          </a:xfrm>
        </p:spPr>
        <p:txBody>
          <a:bodyPr/>
          <a:lstStyle>
            <a:lvl1pPr marL="0" indent="0">
              <a:lnSpc>
                <a:spcPct val="100000"/>
              </a:lnSpc>
              <a:spcBef>
                <a:spcPts val="0"/>
              </a:spcBef>
              <a:spcAft>
                <a:spcPts val="800"/>
              </a:spcAft>
              <a:buFont typeface="Arial" panose="020B0604020202020204" pitchFamily="34" charset="0"/>
              <a:buNone/>
              <a:defRPr lang="en-AU" sz="1500" smtClean="0">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a:t>
            </a:r>
            <a:endParaRPr lang="en-AU" dirty="0">
              <a:effectLst/>
              <a:latin typeface="Helvetica" pitchFamily="2" charset="0"/>
            </a:endParaRPr>
          </a:p>
        </p:txBody>
      </p:sp>
      <p:sp>
        <p:nvSpPr>
          <p:cNvPr id="17" name="Content Placeholder 2">
            <a:extLst>
              <a:ext uri="{FF2B5EF4-FFF2-40B4-BE49-F238E27FC236}">
                <a16:creationId xmlns:a16="http://schemas.microsoft.com/office/drawing/2014/main" id="{9E7939EE-90DA-F744-AA9C-873317A84CE9}"/>
              </a:ext>
            </a:extLst>
          </p:cNvPr>
          <p:cNvSpPr>
            <a:spLocks noGrp="1"/>
          </p:cNvSpPr>
          <p:nvPr>
            <p:ph idx="13" hasCustomPrompt="1"/>
          </p:nvPr>
        </p:nvSpPr>
        <p:spPr>
          <a:xfrm>
            <a:off x="4191787" y="1591056"/>
            <a:ext cx="3699485" cy="4517136"/>
          </a:xfrm>
          <a:noFill/>
        </p:spPr>
        <p:txBody>
          <a:bodyPr/>
          <a:lstStyle>
            <a:lvl1pPr marL="180000" indent="-180000">
              <a:lnSpc>
                <a:spcPct val="100000"/>
              </a:lnSpc>
              <a:spcBef>
                <a:spcPts val="0"/>
              </a:spcBef>
              <a:spcAft>
                <a:spcPts val="1600"/>
              </a:spcAft>
              <a:buFont typeface="Arial" panose="020B0604020202020204" pitchFamily="34" charset="0"/>
              <a:buChar char="•"/>
              <a:defRPr lang="en-AU" sz="1500" smtClean="0">
                <a:effectLst/>
              </a:defRPr>
            </a:lvl1pPr>
            <a:lvl2pPr>
              <a:defRPr sz="1500"/>
            </a:lvl2pPr>
            <a:lvl3pPr>
              <a:defRPr sz="1500"/>
            </a:lvl3pPr>
            <a:lvl4pPr>
              <a:defRPr sz="1500"/>
            </a:lvl4pPr>
            <a:lvl5pPr>
              <a:defRPr sz="1500"/>
            </a:lvl5pPr>
          </a:lstStyle>
          <a:p>
            <a:r>
              <a:rPr lang="en-US" dirty="0"/>
              <a:t>Click to edit Master</a:t>
            </a:r>
            <a:endParaRPr lang="en-AU" dirty="0">
              <a:effectLst/>
              <a:latin typeface="Helvetica" pitchFamily="2" charset="0"/>
            </a:endParaRPr>
          </a:p>
        </p:txBody>
      </p:sp>
      <p:sp>
        <p:nvSpPr>
          <p:cNvPr id="18" name="Content Placeholder 2">
            <a:extLst>
              <a:ext uri="{FF2B5EF4-FFF2-40B4-BE49-F238E27FC236}">
                <a16:creationId xmlns:a16="http://schemas.microsoft.com/office/drawing/2014/main" id="{6DC36813-81EB-FF44-80A5-9DB5E58FE53A}"/>
              </a:ext>
            </a:extLst>
          </p:cNvPr>
          <p:cNvSpPr>
            <a:spLocks noGrp="1"/>
          </p:cNvSpPr>
          <p:nvPr>
            <p:ph sz="half" idx="1" hasCustomPrompt="1"/>
          </p:nvPr>
        </p:nvSpPr>
        <p:spPr>
          <a:xfrm>
            <a:off x="8110727" y="886968"/>
            <a:ext cx="3355849" cy="5047487"/>
          </a:xfrm>
        </p:spPr>
        <p:txBody>
          <a:bodyPr/>
          <a:lstStyle>
            <a:lvl1pPr>
              <a:defRPr sz="1500">
                <a:solidFill>
                  <a:schemeClr val="tx1">
                    <a:lumMod val="95000"/>
                    <a:lumOff val="5000"/>
                  </a:schemeClr>
                </a:solidFill>
              </a:defRPr>
            </a:lvl1pPr>
          </a:lstStyle>
          <a:p>
            <a:pPr lvl="0"/>
            <a:r>
              <a:rPr lang="en-US" dirty="0"/>
              <a:t>Click to edit Master</a:t>
            </a:r>
          </a:p>
        </p:txBody>
      </p:sp>
      <p:sp>
        <p:nvSpPr>
          <p:cNvPr id="10" name="Round Same Side Corner Rectangle 9">
            <a:extLst>
              <a:ext uri="{FF2B5EF4-FFF2-40B4-BE49-F238E27FC236}">
                <a16:creationId xmlns:a16="http://schemas.microsoft.com/office/drawing/2014/main" id="{2C11886D-89B2-504E-B4A9-DA5CC32B9661}"/>
              </a:ext>
            </a:extLst>
          </p:cNvPr>
          <p:cNvSpPr/>
          <p:nvPr userDrawn="1"/>
        </p:nvSpPr>
        <p:spPr>
          <a:xfrm rot="16200000">
            <a:off x="5998464" y="481584"/>
            <a:ext cx="469392" cy="11917680"/>
          </a:xfrm>
          <a:prstGeom prst="round2SameRect">
            <a:avLst>
              <a:gd name="adj1" fmla="val 43334"/>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5328C8C-815F-0F4E-A7EF-48E988A830D8}"/>
              </a:ext>
            </a:extLst>
          </p:cNvPr>
          <p:cNvPicPr>
            <a:picLocks noChangeAspect="1"/>
          </p:cNvPicPr>
          <p:nvPr userDrawn="1"/>
        </p:nvPicPr>
        <p:blipFill>
          <a:blip r:embed="rId2"/>
          <a:stretch>
            <a:fillRect/>
          </a:stretch>
        </p:blipFill>
        <p:spPr>
          <a:xfrm>
            <a:off x="573078" y="6287426"/>
            <a:ext cx="658649" cy="280276"/>
          </a:xfrm>
          <a:prstGeom prst="rect">
            <a:avLst/>
          </a:prstGeom>
        </p:spPr>
      </p:pic>
      <p:sp>
        <p:nvSpPr>
          <p:cNvPr id="15" name="Footer Placeholder 4">
            <a:extLst>
              <a:ext uri="{FF2B5EF4-FFF2-40B4-BE49-F238E27FC236}">
                <a16:creationId xmlns:a16="http://schemas.microsoft.com/office/drawing/2014/main" id="{47EACF17-2650-D543-9001-515AC3676211}"/>
              </a:ext>
            </a:extLst>
          </p:cNvPr>
          <p:cNvSpPr>
            <a:spLocks noGrp="1"/>
          </p:cNvSpPr>
          <p:nvPr>
            <p:ph type="ftr" sz="quarter" idx="11"/>
          </p:nvPr>
        </p:nvSpPr>
        <p:spPr>
          <a:xfrm>
            <a:off x="6363093" y="6255097"/>
            <a:ext cx="5402187" cy="365125"/>
          </a:xfrm>
        </p:spPr>
        <p:txBody>
          <a:bodyPr/>
          <a:lstStyle>
            <a:lvl1pPr algn="r">
              <a:defRPr sz="1000">
                <a:solidFill>
                  <a:schemeClr val="bg1"/>
                </a:solidFill>
              </a:defRPr>
            </a:lvl1pPr>
          </a:lstStyle>
          <a:p>
            <a:r>
              <a:rPr lang="en-US" dirty="0"/>
              <a:t>Footer content here</a:t>
            </a:r>
          </a:p>
        </p:txBody>
      </p:sp>
    </p:spTree>
    <p:extLst>
      <p:ext uri="{BB962C8B-B14F-4D97-AF65-F5344CB8AC3E}">
        <p14:creationId xmlns:p14="http://schemas.microsoft.com/office/powerpoint/2010/main" val="246773507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04AE4-EFD6-4BA5-BDD1-7A9FEE020ADA}"/>
              </a:ext>
            </a:extLst>
          </p:cNvPr>
          <p:cNvSpPr>
            <a:spLocks noGrp="1"/>
          </p:cNvSpPr>
          <p:nvPr>
            <p:ph type="dt" sz="half" idx="10"/>
          </p:nvPr>
        </p:nvSpPr>
        <p:spPr/>
        <p:txBody>
          <a:bodyPr/>
          <a:lstStyle/>
          <a:p>
            <a:fld id="{2C98E1AB-6A0A-AC44-83B9-9FAC961E3C28}" type="datetimeFigureOut">
              <a:rPr lang="en-US" smtClean="0"/>
              <a:t>5/29/2020</a:t>
            </a:fld>
            <a:endParaRPr lang="en-US"/>
          </a:p>
        </p:txBody>
      </p:sp>
      <p:sp>
        <p:nvSpPr>
          <p:cNvPr id="3" name="Footer Placeholder 2">
            <a:extLst>
              <a:ext uri="{FF2B5EF4-FFF2-40B4-BE49-F238E27FC236}">
                <a16:creationId xmlns:a16="http://schemas.microsoft.com/office/drawing/2014/main" id="{3F6DA760-05B9-4BAA-B92C-AA4591847B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C9F067-8B2C-4495-8FBF-B2F14236F429}"/>
              </a:ext>
            </a:extLst>
          </p:cNvPr>
          <p:cNvSpPr>
            <a:spLocks noGrp="1"/>
          </p:cNvSpPr>
          <p:nvPr>
            <p:ph type="sldNum" sz="quarter" idx="12"/>
          </p:nvPr>
        </p:nvSpPr>
        <p:spPr/>
        <p:txBody>
          <a:bodyPr/>
          <a:lstStyle/>
          <a:p>
            <a:fld id="{5F51FA37-3D95-DD4F-A79E-5508DFB6D295}" type="slidenum">
              <a:rPr lang="en-US" smtClean="0"/>
              <a:t>‹#›</a:t>
            </a:fld>
            <a:endParaRPr lang="en-US"/>
          </a:p>
        </p:txBody>
      </p:sp>
    </p:spTree>
    <p:extLst>
      <p:ext uri="{BB962C8B-B14F-4D97-AF65-F5344CB8AC3E}">
        <p14:creationId xmlns:p14="http://schemas.microsoft.com/office/powerpoint/2010/main" val="182180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EE050-3323-1242-B34C-E3F02BDAF2D3}"/>
              </a:ext>
            </a:extLst>
          </p:cNvPr>
          <p:cNvPicPr>
            <a:picLocks noChangeAspect="1"/>
          </p:cNvPicPr>
          <p:nvPr userDrawn="1"/>
        </p:nvPicPr>
        <p:blipFill>
          <a:blip r:embed="rId2"/>
          <a:stretch>
            <a:fillRect/>
          </a:stretch>
        </p:blipFill>
        <p:spPr>
          <a:xfrm>
            <a:off x="0" y="387"/>
            <a:ext cx="12192000" cy="6854637"/>
          </a:xfrm>
          <a:prstGeom prst="rect">
            <a:avLst/>
          </a:prstGeom>
        </p:spPr>
      </p:pic>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4190452" y="2470591"/>
            <a:ext cx="7007979" cy="1220142"/>
          </a:xfrm>
        </p:spPr>
        <p:txBody>
          <a:bodyPr anchor="t"/>
          <a:lstStyle>
            <a:lvl1pPr>
              <a:defRPr sz="3400">
                <a:solidFill>
                  <a:schemeClr val="bg1"/>
                </a:solidFill>
              </a:defRPr>
            </a:lvl1pPr>
          </a:lstStyle>
          <a:p>
            <a:r>
              <a:rPr lang="en-US" dirty="0"/>
              <a:t>Title 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p:nvPr>
        </p:nvSpPr>
        <p:spPr>
          <a:xfrm>
            <a:off x="4190452" y="3690731"/>
            <a:ext cx="7007979" cy="2185163"/>
          </a:xfrm>
        </p:spPr>
        <p:txBody>
          <a:bodyPr/>
          <a:lstStyle>
            <a:lvl1pPr marL="0" indent="0">
              <a:lnSpc>
                <a:spcPts val="2050"/>
              </a:lnSpc>
              <a:spcBef>
                <a:spcPts val="0"/>
              </a:spcBef>
              <a:buNone/>
              <a:defRPr lang="en-AU" sz="1600" smtClean="0">
                <a:solidFill>
                  <a:schemeClr val="bg1"/>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5" name="Picture 14">
            <a:extLst>
              <a:ext uri="{FF2B5EF4-FFF2-40B4-BE49-F238E27FC236}">
                <a16:creationId xmlns:a16="http://schemas.microsoft.com/office/drawing/2014/main" id="{0FEA474E-6B4A-A34F-8B82-43E38856870B}"/>
              </a:ext>
            </a:extLst>
          </p:cNvPr>
          <p:cNvPicPr>
            <a:picLocks noChangeAspect="1"/>
          </p:cNvPicPr>
          <p:nvPr userDrawn="1"/>
        </p:nvPicPr>
        <p:blipFill>
          <a:blip r:embed="rId3"/>
          <a:stretch>
            <a:fillRect/>
          </a:stretch>
        </p:blipFill>
        <p:spPr>
          <a:xfrm>
            <a:off x="717794" y="719529"/>
            <a:ext cx="1013045" cy="431083"/>
          </a:xfrm>
          <a:prstGeom prst="rect">
            <a:avLst/>
          </a:prstGeom>
        </p:spPr>
      </p:pic>
      <p:sp>
        <p:nvSpPr>
          <p:cNvPr id="6" name="TextBox 5">
            <a:extLst>
              <a:ext uri="{FF2B5EF4-FFF2-40B4-BE49-F238E27FC236}">
                <a16:creationId xmlns:a16="http://schemas.microsoft.com/office/drawing/2014/main" id="{5D0D74A7-5BDD-6A4F-B249-910440AD9E9A}"/>
              </a:ext>
            </a:extLst>
          </p:cNvPr>
          <p:cNvSpPr txBox="1"/>
          <p:nvPr userDrawn="1"/>
        </p:nvSpPr>
        <p:spPr>
          <a:xfrm>
            <a:off x="619685" y="6420897"/>
            <a:ext cx="1748412" cy="246221"/>
          </a:xfrm>
          <a:prstGeom prst="rect">
            <a:avLst/>
          </a:prstGeom>
          <a:noFill/>
        </p:spPr>
        <p:txBody>
          <a:bodyPr wrap="square" rtlCol="0">
            <a:spAutoFit/>
          </a:bodyPr>
          <a:lstStyle/>
          <a:p>
            <a:pPr algn="l"/>
            <a:r>
              <a:rPr lang="en-US" sz="1000" dirty="0">
                <a:solidFill>
                  <a:schemeClr val="bg1"/>
                </a:solidFill>
              </a:rPr>
              <a:t>UTS CRICOS 00099F</a:t>
            </a:r>
          </a:p>
        </p:txBody>
      </p:sp>
    </p:spTree>
    <p:extLst>
      <p:ext uri="{BB962C8B-B14F-4D97-AF65-F5344CB8AC3E}">
        <p14:creationId xmlns:p14="http://schemas.microsoft.com/office/powerpoint/2010/main" val="59912374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854" y="2684346"/>
            <a:ext cx="7574314" cy="1201854"/>
          </a:xfrm>
        </p:spPr>
        <p:txBody>
          <a:bodyPr anchor="t">
            <a:noAutofit/>
          </a:bodyPr>
          <a:lstStyle>
            <a:lvl1pPr algn="l">
              <a:defRPr lang="en-AU" sz="3400" smtClean="0">
                <a:solidFill>
                  <a:schemeClr val="bg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27854" y="3904488"/>
            <a:ext cx="7574314" cy="1483672"/>
          </a:xfrm>
        </p:spPr>
        <p:txBody>
          <a:bodyPr>
            <a:noAutofit/>
          </a:bodyPr>
          <a:lstStyle>
            <a:lvl1pPr marL="0" indent="0" algn="l">
              <a:lnSpc>
                <a:spcPts val="2050"/>
              </a:lnSpc>
              <a:spcBef>
                <a:spcPts val="0"/>
              </a:spcBef>
              <a:buNone/>
              <a:defRPr lang="en-AU" sz="1600" smtClean="0">
                <a:solidFill>
                  <a:schemeClr val="bg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Edit Master text styles</a:t>
            </a:r>
          </a:p>
        </p:txBody>
      </p:sp>
      <p:pic>
        <p:nvPicPr>
          <p:cNvPr id="10" name="Picture 9">
            <a:extLst>
              <a:ext uri="{FF2B5EF4-FFF2-40B4-BE49-F238E27FC236}">
                <a16:creationId xmlns:a16="http://schemas.microsoft.com/office/drawing/2014/main" id="{E573A36A-F66D-5949-851B-B40DF1CFFD20}"/>
              </a:ext>
            </a:extLst>
          </p:cNvPr>
          <p:cNvPicPr>
            <a:picLocks noChangeAspect="1"/>
          </p:cNvPicPr>
          <p:nvPr userDrawn="1"/>
        </p:nvPicPr>
        <p:blipFill>
          <a:blip r:embed="rId2"/>
          <a:stretch>
            <a:fillRect/>
          </a:stretch>
        </p:blipFill>
        <p:spPr>
          <a:xfrm>
            <a:off x="717794" y="719529"/>
            <a:ext cx="1013045" cy="431083"/>
          </a:xfrm>
          <a:prstGeom prst="rect">
            <a:avLst/>
          </a:prstGeom>
        </p:spPr>
      </p:pic>
      <p:pic>
        <p:nvPicPr>
          <p:cNvPr id="11" name="Picture 10">
            <a:extLst>
              <a:ext uri="{FF2B5EF4-FFF2-40B4-BE49-F238E27FC236}">
                <a16:creationId xmlns:a16="http://schemas.microsoft.com/office/drawing/2014/main" id="{66F7672F-B535-3A4B-B6AA-0248282CE727}"/>
              </a:ext>
            </a:extLst>
          </p:cNvPr>
          <p:cNvPicPr>
            <a:picLocks noChangeAspect="1"/>
          </p:cNvPicPr>
          <p:nvPr userDrawn="1"/>
        </p:nvPicPr>
        <p:blipFill rotWithShape="1">
          <a:blip r:embed="rId3"/>
          <a:srcRect l="48142"/>
          <a:stretch/>
        </p:blipFill>
        <p:spPr>
          <a:xfrm>
            <a:off x="5869458" y="0"/>
            <a:ext cx="6322541" cy="6858000"/>
          </a:xfrm>
          <a:prstGeom prst="rect">
            <a:avLst/>
          </a:prstGeom>
        </p:spPr>
      </p:pic>
      <p:sp>
        <p:nvSpPr>
          <p:cNvPr id="6" name="TextBox 5">
            <a:extLst>
              <a:ext uri="{FF2B5EF4-FFF2-40B4-BE49-F238E27FC236}">
                <a16:creationId xmlns:a16="http://schemas.microsoft.com/office/drawing/2014/main" id="{02A1FD67-3299-CA49-B972-E63A734FFB5E}"/>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399370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5">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9B732-97F5-8142-946C-460DAD575E4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27854" y="2684346"/>
            <a:ext cx="7574314" cy="1201854"/>
          </a:xfrm>
        </p:spPr>
        <p:txBody>
          <a:bodyPr anchor="t">
            <a:noAutofit/>
          </a:bodyPr>
          <a:lstStyle>
            <a:lvl1pPr algn="l">
              <a:defRPr lang="en-AU" sz="3400" smtClean="0">
                <a:solidFill>
                  <a:schemeClr val="bg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27854" y="3904488"/>
            <a:ext cx="7574314" cy="1483672"/>
          </a:xfrm>
        </p:spPr>
        <p:txBody>
          <a:bodyPr>
            <a:noAutofit/>
          </a:bodyPr>
          <a:lstStyle>
            <a:lvl1pPr marL="0" indent="0" algn="l">
              <a:lnSpc>
                <a:spcPts val="2050"/>
              </a:lnSpc>
              <a:spcBef>
                <a:spcPts val="0"/>
              </a:spcBef>
              <a:buNone/>
              <a:defRPr lang="en-AU" sz="1600" smtClean="0">
                <a:solidFill>
                  <a:schemeClr val="bg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Edit Master text styles</a:t>
            </a:r>
          </a:p>
        </p:txBody>
      </p:sp>
      <p:pic>
        <p:nvPicPr>
          <p:cNvPr id="10" name="Picture 9">
            <a:extLst>
              <a:ext uri="{FF2B5EF4-FFF2-40B4-BE49-F238E27FC236}">
                <a16:creationId xmlns:a16="http://schemas.microsoft.com/office/drawing/2014/main" id="{E573A36A-F66D-5949-851B-B40DF1CFFD20}"/>
              </a:ext>
            </a:extLst>
          </p:cNvPr>
          <p:cNvPicPr>
            <a:picLocks noChangeAspect="1"/>
          </p:cNvPicPr>
          <p:nvPr userDrawn="1"/>
        </p:nvPicPr>
        <p:blipFill>
          <a:blip r:embed="rId3"/>
          <a:stretch>
            <a:fillRect/>
          </a:stretch>
        </p:blipFill>
        <p:spPr>
          <a:xfrm>
            <a:off x="717794" y="719529"/>
            <a:ext cx="1013045" cy="431083"/>
          </a:xfrm>
          <a:prstGeom prst="rect">
            <a:avLst/>
          </a:prstGeom>
        </p:spPr>
      </p:pic>
      <p:sp>
        <p:nvSpPr>
          <p:cNvPr id="6" name="TextBox 5">
            <a:extLst>
              <a:ext uri="{FF2B5EF4-FFF2-40B4-BE49-F238E27FC236}">
                <a16:creationId xmlns:a16="http://schemas.microsoft.com/office/drawing/2014/main" id="{D33B5CED-F544-F742-9789-3164A6A500D5}"/>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258885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6">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D08152-A3CE-E74C-8704-ED0CA74E8B5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A44100E-027F-E643-8E48-32B4F0C8FFE1}"/>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6398459" y="2122361"/>
            <a:ext cx="5592436" cy="1220142"/>
          </a:xfrm>
        </p:spPr>
        <p:txBody>
          <a:bodyPr anchor="t"/>
          <a:lstStyle>
            <a:lvl1pPr>
              <a:defRPr sz="3400">
                <a:solidFill>
                  <a:schemeClr val="bg1"/>
                </a:solidFill>
              </a:defRPr>
            </a:lvl1pPr>
          </a:lstStyle>
          <a:p>
            <a:r>
              <a:rPr lang="en-US" dirty="0"/>
              <a:t>Title 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p:nvPr>
        </p:nvSpPr>
        <p:spPr>
          <a:xfrm>
            <a:off x="6398459" y="3360789"/>
            <a:ext cx="5592436" cy="2185163"/>
          </a:xfrm>
        </p:spPr>
        <p:txBody>
          <a:bodyPr/>
          <a:lstStyle>
            <a:lvl1pPr marL="0" indent="0">
              <a:lnSpc>
                <a:spcPts val="2050"/>
              </a:lnSpc>
              <a:spcBef>
                <a:spcPts val="0"/>
              </a:spcBef>
              <a:buNone/>
              <a:defRPr lang="en-AU" sz="1600" smtClean="0">
                <a:solidFill>
                  <a:schemeClr val="bg1"/>
                </a:solidFill>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a:extLst>
              <a:ext uri="{FF2B5EF4-FFF2-40B4-BE49-F238E27FC236}">
                <a16:creationId xmlns:a16="http://schemas.microsoft.com/office/drawing/2014/main" id="{AAB7304E-0E27-AF47-BD7A-0A8B3B31ACBF}"/>
              </a:ext>
            </a:extLst>
          </p:cNvPr>
          <p:cNvPicPr>
            <a:picLocks noChangeAspect="1"/>
          </p:cNvPicPr>
          <p:nvPr userDrawn="1"/>
        </p:nvPicPr>
        <p:blipFill>
          <a:blip r:embed="rId4"/>
          <a:stretch>
            <a:fillRect/>
          </a:stretch>
        </p:blipFill>
        <p:spPr>
          <a:xfrm>
            <a:off x="10742849" y="707332"/>
            <a:ext cx="748146" cy="709155"/>
          </a:xfrm>
          <a:prstGeom prst="rect">
            <a:avLst/>
          </a:prstGeom>
        </p:spPr>
      </p:pic>
      <p:sp>
        <p:nvSpPr>
          <p:cNvPr id="9" name="TextBox 8">
            <a:extLst>
              <a:ext uri="{FF2B5EF4-FFF2-40B4-BE49-F238E27FC236}">
                <a16:creationId xmlns:a16="http://schemas.microsoft.com/office/drawing/2014/main" id="{8CF341A3-F22A-8F43-98A2-33A1DF177A05}"/>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tx1">
                    <a:lumMod val="85000"/>
                    <a:lumOff val="15000"/>
                  </a:schemeClr>
                </a:solidFill>
              </a:rPr>
              <a:t>UTS CRICOS 00099F</a:t>
            </a:r>
          </a:p>
        </p:txBody>
      </p:sp>
    </p:spTree>
    <p:extLst>
      <p:ext uri="{BB962C8B-B14F-4D97-AF65-F5344CB8AC3E}">
        <p14:creationId xmlns:p14="http://schemas.microsoft.com/office/powerpoint/2010/main" val="31142842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7">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4D1BC1-E025-444C-8AF7-7073AD63E49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FAE7675C-6DEA-C64E-B08C-308DFE305862}"/>
              </a:ext>
            </a:extLst>
          </p:cNvPr>
          <p:cNvPicPr>
            <a:picLocks noChangeAspect="1"/>
          </p:cNvPicPr>
          <p:nvPr userDrawn="1"/>
        </p:nvPicPr>
        <p:blipFill rotWithShape="1">
          <a:blip r:embed="rId3">
            <a:alphaModFix amt="90000"/>
            <a:extLst>
              <a:ext uri="{BEBA8EAE-BF5A-486C-A8C5-ECC9F3942E4B}">
                <a14:imgProps xmlns:a14="http://schemas.microsoft.com/office/drawing/2010/main">
                  <a14:imgLayer>
                    <a14:imgEffect>
                      <a14:brightnessContrast contrast="40000"/>
                    </a14:imgEffect>
                  </a14:imgLayer>
                </a14:imgProps>
              </a:ext>
            </a:extLst>
          </a:blip>
          <a:srcRect l="42913"/>
          <a:stretch/>
        </p:blipFill>
        <p:spPr>
          <a:xfrm>
            <a:off x="5231876" y="0"/>
            <a:ext cx="6960124" cy="6858000"/>
          </a:xfrm>
          <a:prstGeom prst="rect">
            <a:avLst/>
          </a:prstGeom>
        </p:spPr>
      </p:pic>
      <p:pic>
        <p:nvPicPr>
          <p:cNvPr id="12" name="Picture 11">
            <a:extLst>
              <a:ext uri="{FF2B5EF4-FFF2-40B4-BE49-F238E27FC236}">
                <a16:creationId xmlns:a16="http://schemas.microsoft.com/office/drawing/2014/main" id="{225ACA62-DF63-8843-8E8F-B9AB1BB33903}"/>
              </a:ext>
            </a:extLst>
          </p:cNvPr>
          <p:cNvPicPr>
            <a:picLocks noChangeAspect="1"/>
          </p:cNvPicPr>
          <p:nvPr userDrawn="1"/>
        </p:nvPicPr>
        <p:blipFill rotWithShape="1">
          <a:blip r:embed="rId3">
            <a:alphaModFix amt="70000"/>
            <a:extLst>
              <a:ext uri="{BEBA8EAE-BF5A-486C-A8C5-ECC9F3942E4B}">
                <a14:imgProps xmlns:a14="http://schemas.microsoft.com/office/drawing/2010/main">
                  <a14:imgLayer>
                    <a14:imgEffect>
                      <a14:brightnessContrast contrast="40000"/>
                    </a14:imgEffect>
                  </a14:imgLayer>
                </a14:imgProps>
              </a:ext>
            </a:extLst>
          </a:blip>
          <a:srcRect l="2" t="16357" r="64276" b="14639"/>
          <a:stretch/>
        </p:blipFill>
        <p:spPr>
          <a:xfrm>
            <a:off x="0" y="1121790"/>
            <a:ext cx="4355184" cy="4732255"/>
          </a:xfrm>
          <a:prstGeom prst="rect">
            <a:avLst/>
          </a:prstGeom>
        </p:spPr>
      </p:pic>
      <p:sp>
        <p:nvSpPr>
          <p:cNvPr id="2" name="Title 1"/>
          <p:cNvSpPr>
            <a:spLocks noGrp="1"/>
          </p:cNvSpPr>
          <p:nvPr>
            <p:ph type="ctrTitle" hasCustomPrompt="1"/>
          </p:nvPr>
        </p:nvSpPr>
        <p:spPr>
          <a:xfrm>
            <a:off x="6781518" y="2498992"/>
            <a:ext cx="5001987" cy="1201854"/>
          </a:xfrm>
        </p:spPr>
        <p:txBody>
          <a:bodyPr anchor="t">
            <a:noAutofit/>
          </a:bodyPr>
          <a:lstStyle>
            <a:lvl1pPr algn="l">
              <a:defRPr lang="en-AU" sz="3400" smtClean="0">
                <a:solidFill>
                  <a:schemeClr val="bg1"/>
                </a:solidFill>
                <a:effectLst/>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6781518" y="3719134"/>
            <a:ext cx="5001987" cy="1483672"/>
          </a:xfrm>
        </p:spPr>
        <p:txBody>
          <a:bodyPr>
            <a:noAutofit/>
          </a:bodyPr>
          <a:lstStyle>
            <a:lvl1pPr marL="0" indent="0" algn="l">
              <a:lnSpc>
                <a:spcPts val="2050"/>
              </a:lnSpc>
              <a:spcBef>
                <a:spcPts val="0"/>
              </a:spcBef>
              <a:buNone/>
              <a:defRPr lang="en-AU" sz="16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Edit Master text styles</a:t>
            </a:r>
          </a:p>
        </p:txBody>
      </p:sp>
      <p:pic>
        <p:nvPicPr>
          <p:cNvPr id="15" name="Picture 14">
            <a:extLst>
              <a:ext uri="{FF2B5EF4-FFF2-40B4-BE49-F238E27FC236}">
                <a16:creationId xmlns:a16="http://schemas.microsoft.com/office/drawing/2014/main" id="{19FE1CD8-BE7B-7148-B92F-9AD3A3484290}"/>
              </a:ext>
            </a:extLst>
          </p:cNvPr>
          <p:cNvPicPr>
            <a:picLocks noChangeAspect="1"/>
          </p:cNvPicPr>
          <p:nvPr userDrawn="1"/>
        </p:nvPicPr>
        <p:blipFill>
          <a:blip r:embed="rId4"/>
          <a:stretch>
            <a:fillRect/>
          </a:stretch>
        </p:blipFill>
        <p:spPr>
          <a:xfrm>
            <a:off x="712729" y="3073460"/>
            <a:ext cx="748146" cy="709155"/>
          </a:xfrm>
          <a:prstGeom prst="rect">
            <a:avLst/>
          </a:prstGeom>
        </p:spPr>
      </p:pic>
      <p:sp>
        <p:nvSpPr>
          <p:cNvPr id="8" name="TextBox 7">
            <a:extLst>
              <a:ext uri="{FF2B5EF4-FFF2-40B4-BE49-F238E27FC236}">
                <a16:creationId xmlns:a16="http://schemas.microsoft.com/office/drawing/2014/main" id="{7FB9BCF3-1CEC-C54E-9F13-52C0CB0B91B5}"/>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tx1">
                    <a:lumMod val="85000"/>
                    <a:lumOff val="15000"/>
                  </a:schemeClr>
                </a:solidFill>
              </a:rPr>
              <a:t>UTS CRICOS 00099F</a:t>
            </a:r>
          </a:p>
        </p:txBody>
      </p:sp>
    </p:spTree>
    <p:extLst>
      <p:ext uri="{BB962C8B-B14F-4D97-AF65-F5344CB8AC3E}">
        <p14:creationId xmlns:p14="http://schemas.microsoft.com/office/powerpoint/2010/main" val="3580832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8">
    <p:bg>
      <p:bgPr>
        <a:solidFill>
          <a:schemeClr val="tx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BFDD8-EC75-B848-849F-4A4FDCBEADD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68E9B96-EBE3-814D-974D-1590FC71147D}"/>
              </a:ext>
            </a:extLst>
          </p:cNvPr>
          <p:cNvPicPr>
            <a:picLocks noChangeAspect="1"/>
          </p:cNvPicPr>
          <p:nvPr userDrawn="1"/>
        </p:nvPicPr>
        <p:blipFill>
          <a:blip r:embed="rId3"/>
          <a:stretch>
            <a:fillRect/>
          </a:stretch>
        </p:blipFill>
        <p:spPr>
          <a:xfrm>
            <a:off x="6093031" y="1819374"/>
            <a:ext cx="5775315" cy="3714160"/>
          </a:xfrm>
          <a:prstGeom prst="rect">
            <a:avLst/>
          </a:prstGeom>
        </p:spPr>
      </p:pic>
      <p:pic>
        <p:nvPicPr>
          <p:cNvPr id="12" name="Picture 11">
            <a:extLst>
              <a:ext uri="{FF2B5EF4-FFF2-40B4-BE49-F238E27FC236}">
                <a16:creationId xmlns:a16="http://schemas.microsoft.com/office/drawing/2014/main" id="{C6F239D5-010D-1E4E-80AB-B1E4BBE78A0A}"/>
              </a:ext>
            </a:extLst>
          </p:cNvPr>
          <p:cNvPicPr>
            <a:picLocks noChangeAspect="1"/>
          </p:cNvPicPr>
          <p:nvPr userDrawn="1"/>
        </p:nvPicPr>
        <p:blipFill>
          <a:blip r:embed="rId4"/>
          <a:stretch>
            <a:fillRect/>
          </a:stretch>
        </p:blipFill>
        <p:spPr>
          <a:xfrm>
            <a:off x="712800" y="709435"/>
            <a:ext cx="1828800" cy="433137"/>
          </a:xfrm>
          <a:prstGeom prst="rect">
            <a:avLst/>
          </a:prstGeom>
        </p:spPr>
      </p:pic>
      <p:sp>
        <p:nvSpPr>
          <p:cNvPr id="2" name="Title 1"/>
          <p:cNvSpPr>
            <a:spLocks noGrp="1"/>
          </p:cNvSpPr>
          <p:nvPr>
            <p:ph type="ctrTitle" hasCustomPrompt="1"/>
          </p:nvPr>
        </p:nvSpPr>
        <p:spPr>
          <a:xfrm>
            <a:off x="627854" y="2684346"/>
            <a:ext cx="7234101" cy="1220142"/>
          </a:xfrm>
        </p:spPr>
        <p:txBody>
          <a:bodyPr anchor="t">
            <a:noAutofit/>
          </a:bodyPr>
          <a:lstStyle>
            <a:lvl1pPr algn="l">
              <a:defRPr lang="en-AU" sz="3400" smtClean="0">
                <a:solidFill>
                  <a:schemeClr val="bg1"/>
                </a:solidFill>
                <a:effectLst/>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p:nvPr>
        </p:nvSpPr>
        <p:spPr>
          <a:xfrm>
            <a:off x="627854" y="3904488"/>
            <a:ext cx="7234101" cy="1483672"/>
          </a:xfrm>
        </p:spPr>
        <p:txBody>
          <a:bodyPr>
            <a:noAutofit/>
          </a:bodyPr>
          <a:lstStyle>
            <a:lvl1pPr marL="0" indent="0" algn="l">
              <a:lnSpc>
                <a:spcPts val="2050"/>
              </a:lnSpc>
              <a:spcBef>
                <a:spcPts val="0"/>
              </a:spcBef>
              <a:buNone/>
              <a:defRPr lang="en-AU" sz="16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dirty="0">
              <a:solidFill>
                <a:srgbClr val="FFFFFF"/>
              </a:solidFill>
              <a:effectLst/>
              <a:latin typeface="Helvetica" pitchFamily="2" charset="0"/>
            </a:endParaRPr>
          </a:p>
        </p:txBody>
      </p:sp>
      <p:sp>
        <p:nvSpPr>
          <p:cNvPr id="8" name="TextBox 7">
            <a:extLst>
              <a:ext uri="{FF2B5EF4-FFF2-40B4-BE49-F238E27FC236}">
                <a16:creationId xmlns:a16="http://schemas.microsoft.com/office/drawing/2014/main" id="{F21A8120-416B-C447-8D5E-C8576FEACE18}"/>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173655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9">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95B59D-032C-CD4A-B177-5223D666C6E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F9E2E7B1-2CAA-0442-BF33-993CA9D00FE0}"/>
              </a:ext>
            </a:extLst>
          </p:cNvPr>
          <p:cNvPicPr>
            <a:picLocks noChangeAspect="1"/>
          </p:cNvPicPr>
          <p:nvPr userDrawn="1"/>
        </p:nvPicPr>
        <p:blipFill>
          <a:blip r:embed="rId3"/>
          <a:stretch>
            <a:fillRect/>
          </a:stretch>
        </p:blipFill>
        <p:spPr>
          <a:xfrm>
            <a:off x="693876" y="707332"/>
            <a:ext cx="748146" cy="709155"/>
          </a:xfrm>
          <a:prstGeom prst="rect">
            <a:avLst/>
          </a:prstGeom>
        </p:spPr>
      </p:pic>
      <p:sp>
        <p:nvSpPr>
          <p:cNvPr id="2" name="Title 1"/>
          <p:cNvSpPr>
            <a:spLocks noGrp="1"/>
          </p:cNvSpPr>
          <p:nvPr>
            <p:ph type="ctrTitle" hasCustomPrompt="1"/>
          </p:nvPr>
        </p:nvSpPr>
        <p:spPr>
          <a:xfrm>
            <a:off x="4417429" y="2495810"/>
            <a:ext cx="7318942" cy="1201854"/>
          </a:xfrm>
        </p:spPr>
        <p:txBody>
          <a:bodyPr anchor="t">
            <a:noAutofit/>
          </a:bodyPr>
          <a:lstStyle>
            <a:lvl1pPr algn="l">
              <a:defRPr lang="en-AU" sz="3400" smtClean="0">
                <a:solidFill>
                  <a:schemeClr val="bg1"/>
                </a:solidFill>
                <a:effectLst/>
                <a:latin typeface="Arial" panose="020B0604020202020204" pitchFamily="34" charset="0"/>
                <a:cs typeface="Arial" panose="020B0604020202020204" pitchFamily="34" charset="0"/>
              </a:defRPr>
            </a:lvl1pPr>
          </a:lstStyle>
          <a:p>
            <a:r>
              <a:rPr lang="en-US" dirty="0"/>
              <a:t>Title Heading</a:t>
            </a:r>
            <a:endParaRPr lang="en-AU" dirty="0">
              <a:solidFill>
                <a:srgbClr val="FFFFFF"/>
              </a:solidFill>
              <a:effectLst/>
              <a:latin typeface="Helvetica" pitchFamily="2" charset="0"/>
            </a:endParaRPr>
          </a:p>
        </p:txBody>
      </p:sp>
      <p:sp>
        <p:nvSpPr>
          <p:cNvPr id="3" name="Subtitle 2"/>
          <p:cNvSpPr>
            <a:spLocks noGrp="1"/>
          </p:cNvSpPr>
          <p:nvPr>
            <p:ph type="subTitle" idx="1" hasCustomPrompt="1"/>
          </p:nvPr>
        </p:nvSpPr>
        <p:spPr>
          <a:xfrm>
            <a:off x="4417429" y="3715952"/>
            <a:ext cx="7318942" cy="1483672"/>
          </a:xfrm>
        </p:spPr>
        <p:txBody>
          <a:bodyPr>
            <a:noAutofit/>
          </a:bodyPr>
          <a:lstStyle>
            <a:lvl1pPr marL="0" indent="0" algn="l">
              <a:lnSpc>
                <a:spcPts val="2050"/>
              </a:lnSpc>
              <a:spcBef>
                <a:spcPts val="0"/>
              </a:spcBef>
              <a:buNone/>
              <a:defRPr lang="en-AU" sz="1600" smtClean="0">
                <a:solidFill>
                  <a:schemeClr val="bg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Edit Master text styles</a:t>
            </a:r>
          </a:p>
        </p:txBody>
      </p:sp>
      <p:sp>
        <p:nvSpPr>
          <p:cNvPr id="6" name="TextBox 5">
            <a:extLst>
              <a:ext uri="{FF2B5EF4-FFF2-40B4-BE49-F238E27FC236}">
                <a16:creationId xmlns:a16="http://schemas.microsoft.com/office/drawing/2014/main" id="{4D6FE1C7-3397-A040-96F0-BC5CC70D1A62}"/>
              </a:ext>
            </a:extLst>
          </p:cNvPr>
          <p:cNvSpPr txBox="1"/>
          <p:nvPr userDrawn="1"/>
        </p:nvSpPr>
        <p:spPr>
          <a:xfrm>
            <a:off x="10018207" y="6420897"/>
            <a:ext cx="1748412" cy="246221"/>
          </a:xfrm>
          <a:prstGeom prst="rect">
            <a:avLst/>
          </a:prstGeom>
          <a:noFill/>
        </p:spPr>
        <p:txBody>
          <a:bodyPr wrap="square" rtlCol="0">
            <a:spAutoFit/>
          </a:bodyPr>
          <a:lstStyle/>
          <a:p>
            <a:pPr algn="r"/>
            <a:r>
              <a:rPr lang="en-US" sz="1000" dirty="0">
                <a:solidFill>
                  <a:schemeClr val="bg1"/>
                </a:solidFill>
              </a:rPr>
              <a:t>UTS CRICOS 00099F</a:t>
            </a:r>
          </a:p>
        </p:txBody>
      </p:sp>
    </p:spTree>
    <p:extLst>
      <p:ext uri="{BB962C8B-B14F-4D97-AF65-F5344CB8AC3E}">
        <p14:creationId xmlns:p14="http://schemas.microsoft.com/office/powerpoint/2010/main" val="1877301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838200" y="710636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98E1AB-6A0A-AC44-83B9-9FAC961E3C28}" type="datetimeFigureOut">
              <a:rPr lang="en-US" smtClean="0"/>
              <a:t>5/29/2020</a:t>
            </a:fld>
            <a:endParaRPr lang="en-US"/>
          </a:p>
        </p:txBody>
      </p:sp>
      <p:sp>
        <p:nvSpPr>
          <p:cNvPr id="5" name="Footer Placeholder 4"/>
          <p:cNvSpPr>
            <a:spLocks noGrp="1"/>
          </p:cNvSpPr>
          <p:nvPr>
            <p:ph type="ftr" sz="quarter" idx="3"/>
          </p:nvPr>
        </p:nvSpPr>
        <p:spPr>
          <a:xfrm>
            <a:off x="4038600" y="710636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1FA37-3D95-DD4F-A79E-5508DFB6D295}"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86" r:id="rId3"/>
    <p:sldLayoutId id="2147483707" r:id="rId4"/>
    <p:sldLayoutId id="2147483708" r:id="rId5"/>
    <p:sldLayoutId id="2147483685" r:id="rId6"/>
    <p:sldLayoutId id="2147483687" r:id="rId7"/>
    <p:sldLayoutId id="2147483688" r:id="rId8"/>
    <p:sldLayoutId id="2147483709" r:id="rId9"/>
    <p:sldLayoutId id="2147483710" r:id="rId10"/>
    <p:sldLayoutId id="2147483711" r:id="rId11"/>
    <p:sldLayoutId id="2147483712" r:id="rId12"/>
    <p:sldLayoutId id="2147483713" r:id="rId13"/>
    <p:sldLayoutId id="2147483714" r:id="rId14"/>
    <p:sldLayoutId id="2147483693" r:id="rId15"/>
    <p:sldLayoutId id="2147483699" r:id="rId16"/>
    <p:sldLayoutId id="2147483700" r:id="rId17"/>
    <p:sldLayoutId id="2147483702" r:id="rId18"/>
    <p:sldLayoutId id="2147483703" r:id="rId19"/>
    <p:sldLayoutId id="2147483704" r:id="rId20"/>
    <p:sldLayoutId id="2147483705" r:id="rId21"/>
    <p:sldLayoutId id="2147483706" r:id="rId22"/>
    <p:sldLayoutId id="2147483715" r:id="rId23"/>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hyperlink" Target="https://akshatsinghkaushik.github.io/WebSVF-Presentation"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0.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13.xml"/><Relationship Id="rId5" Type="http://schemas.microsoft.com/office/2007/relationships/hdphoto" Target="../media/hdphoto1.wdp"/><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14.xml"/><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5.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1.xml"/><Relationship Id="rId1" Type="http://schemas.openxmlformats.org/officeDocument/2006/relationships/tags" Target="../tags/tag3.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notesSlide" Target="../notesSlides/notesSlide3.xml"/><Relationship Id="rId7" Type="http://schemas.openxmlformats.org/officeDocument/2006/relationships/image" Target="../media/image29.jpg"/><Relationship Id="rId2"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5.xml"/><Relationship Id="rId4" Type="http://schemas.openxmlformats.org/officeDocument/2006/relationships/hyperlink" Target="https://svf-tools.github.io/SVF/"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31.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7.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hyperlink" Target="https://akshatsinghkaushik.github.io/WebSVF-Presentation"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hyperlink" Target="https://akshatsinghkaushik.github.io/WebSVF-Present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CA78D-A7C7-3343-9BD3-A860DB5D4E20}"/>
              </a:ext>
            </a:extLst>
          </p:cNvPr>
          <p:cNvSpPr>
            <a:spLocks noGrp="1"/>
          </p:cNvSpPr>
          <p:nvPr>
            <p:ph type="ctrTitle"/>
          </p:nvPr>
        </p:nvSpPr>
        <p:spPr/>
        <p:txBody>
          <a:bodyPr/>
          <a:lstStyle/>
          <a:p>
            <a:r>
              <a:rPr lang="en-US" dirty="0"/>
              <a:t>Akshat Kaushik</a:t>
            </a:r>
          </a:p>
        </p:txBody>
      </p:sp>
      <p:sp>
        <p:nvSpPr>
          <p:cNvPr id="3" name="Subtitle 2">
            <a:extLst>
              <a:ext uri="{FF2B5EF4-FFF2-40B4-BE49-F238E27FC236}">
                <a16:creationId xmlns:a16="http://schemas.microsoft.com/office/drawing/2014/main" id="{44B81804-9180-7E4E-AE7D-FEFBC97A85D3}"/>
              </a:ext>
            </a:extLst>
          </p:cNvPr>
          <p:cNvSpPr>
            <a:spLocks noGrp="1"/>
          </p:cNvSpPr>
          <p:nvPr>
            <p:ph type="subTitle" idx="1"/>
          </p:nvPr>
        </p:nvSpPr>
        <p:spPr>
          <a:xfrm>
            <a:off x="2235061" y="3496495"/>
            <a:ext cx="5800759" cy="1838513"/>
          </a:xfrm>
        </p:spPr>
        <p:txBody>
          <a:bodyPr/>
          <a:lstStyle/>
          <a:p>
            <a:r>
              <a:rPr lang="en-AU" u="sng" dirty="0" err="1"/>
              <a:t>WebSVF</a:t>
            </a:r>
            <a:r>
              <a:rPr lang="en-AU" dirty="0"/>
              <a:t>:</a:t>
            </a:r>
          </a:p>
          <a:p>
            <a:r>
              <a:rPr lang="en-US" dirty="0"/>
              <a:t>Interactive Online Code Analysis to Improve Software Quality, Reliability, and Security</a:t>
            </a:r>
          </a:p>
          <a:p>
            <a:endParaRPr lang="en-US" dirty="0"/>
          </a:p>
          <a:p>
            <a:r>
              <a:rPr lang="en-US" dirty="0"/>
              <a:t>Link to Audio-Video Presentation: </a:t>
            </a:r>
            <a:r>
              <a:rPr lang="en-US" dirty="0">
                <a:hlinkClick r:id="rId4"/>
              </a:rPr>
              <a:t>https://akshatsinghkaushik.github.io/WebSVF-Presentation</a:t>
            </a:r>
            <a:endParaRPr lang="en-AU" dirty="0"/>
          </a:p>
        </p:txBody>
      </p:sp>
    </p:spTree>
    <p:custDataLst>
      <p:tags r:id="rId1"/>
    </p:custDataLst>
    <p:extLst>
      <p:ext uri="{BB962C8B-B14F-4D97-AF65-F5344CB8AC3E}">
        <p14:creationId xmlns:p14="http://schemas.microsoft.com/office/powerpoint/2010/main" val="321210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a:xfrm>
            <a:off x="627854" y="1547883"/>
            <a:ext cx="7574314" cy="797523"/>
          </a:xfrm>
        </p:spPr>
        <p:txBody>
          <a:bodyPr/>
          <a:lstStyle/>
          <a:p>
            <a:r>
              <a:rPr lang="en-US" dirty="0"/>
              <a:t>Challenges</a:t>
            </a:r>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Challenges</a:t>
            </a:r>
          </a:p>
        </p:txBody>
      </p:sp>
      <p:sp>
        <p:nvSpPr>
          <p:cNvPr id="21" name="Text Placeholder 2">
            <a:extLst>
              <a:ext uri="{FF2B5EF4-FFF2-40B4-BE49-F238E27FC236}">
                <a16:creationId xmlns:a16="http://schemas.microsoft.com/office/drawing/2014/main" id="{9F3E8AA6-5063-4A4E-B9E2-AC7545B3AB9D}"/>
              </a:ext>
            </a:extLst>
          </p:cNvPr>
          <p:cNvSpPr>
            <a:spLocks noGrp="1"/>
          </p:cNvSpPr>
          <p:nvPr>
            <p:ph type="body" idx="12"/>
          </p:nvPr>
        </p:nvSpPr>
        <p:spPr>
          <a:xfrm>
            <a:off x="883650" y="3428999"/>
            <a:ext cx="10881629" cy="2399669"/>
          </a:xfrm>
        </p:spPr>
        <p:txBody>
          <a:bodyPr/>
          <a:lstStyle/>
          <a:p>
            <a:pPr marL="285750" indent="-285750" algn="l">
              <a:buFont typeface="Arial" panose="020B0604020202020204" pitchFamily="34" charset="0"/>
              <a:buChar char="•"/>
            </a:pPr>
            <a:r>
              <a:rPr lang="en-US" sz="2000" dirty="0"/>
              <a:t>The project requirements were all over the place at the beginning. The project scope aimed at achieving high level goals before finalizing the dependent lower level tasks creating a lot of confusion making it difficult to collaborate effectively.</a:t>
            </a:r>
            <a:endParaRPr lang="en-AU" sz="2000" dirty="0"/>
          </a:p>
          <a:p>
            <a:pPr marL="285750" indent="-285750" algn="l">
              <a:buFont typeface="Arial" panose="020B0604020202020204" pitchFamily="34" charset="0"/>
              <a:buChar char="•"/>
            </a:pPr>
            <a:r>
              <a:rPr lang="en-AU" sz="2000" dirty="0"/>
              <a:t>The global pandemic forcing the team to </a:t>
            </a:r>
            <a:r>
              <a:rPr lang="en-AU" sz="2000" b="1" dirty="0"/>
              <a:t>communicate online </a:t>
            </a:r>
            <a:r>
              <a:rPr lang="en-AU" sz="2000" dirty="0"/>
              <a:t>and often across time zones, made it increasingly difficult to brainstorm, debug and develop our tasks cohesively.</a:t>
            </a:r>
          </a:p>
        </p:txBody>
      </p:sp>
      <p:pic>
        <p:nvPicPr>
          <p:cNvPr id="8" name="Picture 7" descr="A picture containing woman, holding, young, girl&#10;&#10;Description automatically generated">
            <a:extLst>
              <a:ext uri="{FF2B5EF4-FFF2-40B4-BE49-F238E27FC236}">
                <a16:creationId xmlns:a16="http://schemas.microsoft.com/office/drawing/2014/main" id="{E2305D78-0051-4D67-A56E-8E1F1C33DCAF}"/>
              </a:ext>
            </a:extLst>
          </p:cNvPr>
          <p:cNvPicPr>
            <a:picLocks noChangeAspect="1"/>
          </p:cNvPicPr>
          <p:nvPr/>
        </p:nvPicPr>
        <p:blipFill>
          <a:blip r:embed="rId4"/>
          <a:stretch>
            <a:fillRect/>
          </a:stretch>
        </p:blipFill>
        <p:spPr>
          <a:xfrm>
            <a:off x="4169984" y="181669"/>
            <a:ext cx="7394161" cy="3247330"/>
          </a:xfrm>
          <a:prstGeom prst="rect">
            <a:avLst/>
          </a:prstGeom>
        </p:spPr>
      </p:pic>
    </p:spTree>
    <p:custDataLst>
      <p:tags r:id="rId1"/>
    </p:custDataLst>
    <p:extLst>
      <p:ext uri="{BB962C8B-B14F-4D97-AF65-F5344CB8AC3E}">
        <p14:creationId xmlns:p14="http://schemas.microsoft.com/office/powerpoint/2010/main" val="1739876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F55C-9F47-B34C-B7FE-66CFC9BD8EB3}"/>
              </a:ext>
            </a:extLst>
          </p:cNvPr>
          <p:cNvSpPr>
            <a:spLocks noGrp="1"/>
          </p:cNvSpPr>
          <p:nvPr>
            <p:ph type="title"/>
          </p:nvPr>
        </p:nvSpPr>
        <p:spPr/>
        <p:txBody>
          <a:bodyPr/>
          <a:lstStyle/>
          <a:p>
            <a:r>
              <a:rPr lang="en-US" dirty="0"/>
              <a:t>Breakthrough</a:t>
            </a:r>
          </a:p>
        </p:txBody>
      </p:sp>
      <p:sp>
        <p:nvSpPr>
          <p:cNvPr id="3" name="Text Placeholder 2">
            <a:extLst>
              <a:ext uri="{FF2B5EF4-FFF2-40B4-BE49-F238E27FC236}">
                <a16:creationId xmlns:a16="http://schemas.microsoft.com/office/drawing/2014/main" id="{9DA53F59-D69F-1D46-88DC-7DD4A2387119}"/>
              </a:ext>
            </a:extLst>
          </p:cNvPr>
          <p:cNvSpPr>
            <a:spLocks noGrp="1"/>
          </p:cNvSpPr>
          <p:nvPr>
            <p:ph type="body" idx="12"/>
          </p:nvPr>
        </p:nvSpPr>
        <p:spPr>
          <a:xfrm>
            <a:off x="627854" y="1921049"/>
            <a:ext cx="5554943" cy="4081404"/>
          </a:xfrm>
        </p:spPr>
        <p:txBody>
          <a:bodyPr/>
          <a:lstStyle/>
          <a:p>
            <a:pPr>
              <a:lnSpc>
                <a:spcPct val="100000"/>
              </a:lnSpc>
            </a:pPr>
            <a:r>
              <a:rPr lang="en-AU" dirty="0"/>
              <a:t>Sceptical at first, my faith was re-instated after discovering the real potential our application had to offer.</a:t>
            </a:r>
          </a:p>
          <a:p>
            <a:pPr>
              <a:lnSpc>
                <a:spcPct val="100000"/>
              </a:lnSpc>
            </a:pPr>
            <a:r>
              <a:rPr lang="en-AU" dirty="0"/>
              <a:t>Achieving the goals the goals that seemed too difficult to implement, only half way through the development process, was our greatest breakthrough moment. </a:t>
            </a:r>
            <a:br>
              <a:rPr lang="en-AU" dirty="0"/>
            </a:br>
            <a:br>
              <a:rPr lang="en-AU" dirty="0"/>
            </a:br>
            <a:r>
              <a:rPr lang="en-AU" dirty="0"/>
              <a:t>But personally, our team being able to collaborate effectively in these challenging times to reach our target before time is the real achievement in my books.</a:t>
            </a:r>
          </a:p>
        </p:txBody>
      </p:sp>
      <p:sp>
        <p:nvSpPr>
          <p:cNvPr id="4" name="Subtitle 3">
            <a:extLst>
              <a:ext uri="{FF2B5EF4-FFF2-40B4-BE49-F238E27FC236}">
                <a16:creationId xmlns:a16="http://schemas.microsoft.com/office/drawing/2014/main" id="{7CA27505-48FE-5D4B-BCD7-55A4B9B30793}"/>
              </a:ext>
            </a:extLst>
          </p:cNvPr>
          <p:cNvSpPr>
            <a:spLocks noGrp="1"/>
          </p:cNvSpPr>
          <p:nvPr>
            <p:ph type="subTitle" idx="1"/>
          </p:nvPr>
        </p:nvSpPr>
        <p:spPr/>
        <p:txBody>
          <a:bodyPr/>
          <a:lstStyle/>
          <a:p>
            <a:r>
              <a:rPr lang="en-US" i="1" dirty="0"/>
              <a:t>“Small daily improvements over time lead to stunning results.” </a:t>
            </a:r>
            <a:br>
              <a:rPr lang="en-US" i="1" dirty="0"/>
            </a:br>
            <a:r>
              <a:rPr lang="en-US" i="1" dirty="0"/>
              <a:t>-Robin Sharma</a:t>
            </a:r>
            <a:endParaRPr lang="en-US" dirty="0"/>
          </a:p>
        </p:txBody>
      </p:sp>
      <p:sp>
        <p:nvSpPr>
          <p:cNvPr id="5" name="Footer Placeholder 4">
            <a:extLst>
              <a:ext uri="{FF2B5EF4-FFF2-40B4-BE49-F238E27FC236}">
                <a16:creationId xmlns:a16="http://schemas.microsoft.com/office/drawing/2014/main" id="{25A30505-3675-394D-B797-BC695DF85ECB}"/>
              </a:ext>
            </a:extLst>
          </p:cNvPr>
          <p:cNvSpPr>
            <a:spLocks noGrp="1"/>
          </p:cNvSpPr>
          <p:nvPr>
            <p:ph type="ftr" sz="quarter" idx="11"/>
          </p:nvPr>
        </p:nvSpPr>
        <p:spPr/>
        <p:txBody>
          <a:bodyPr/>
          <a:lstStyle/>
          <a:p>
            <a:r>
              <a:rPr lang="en-US" dirty="0"/>
              <a:t>Breakthrough</a:t>
            </a:r>
          </a:p>
        </p:txBody>
      </p:sp>
    </p:spTree>
    <p:custDataLst>
      <p:tags r:id="rId1"/>
    </p:custDataLst>
    <p:extLst>
      <p:ext uri="{BB962C8B-B14F-4D97-AF65-F5344CB8AC3E}">
        <p14:creationId xmlns:p14="http://schemas.microsoft.com/office/powerpoint/2010/main" val="3368526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54F0E1-0849-41D0-BD16-B074E5E4DC3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00" b="99592" l="0" r="91517">
                        <a14:foregroundMark x1="6286" y1="8838" x2="6866" y2="10877"/>
                        <a14:foregroundMark x1="3509" y1="41808" x2="20629" y2="44867"/>
                        <a14:foregroundMark x1="20629" y1="44867" x2="11688" y2="44867"/>
                        <a14:foregroundMark x1="11688" y1="44867" x2="29600" y2="40381"/>
                        <a14:foregroundMark x1="29600" y1="40381" x2="37992" y2="40789"/>
                        <a14:foregroundMark x1="37992" y1="40789" x2="13335" y2="41672"/>
                        <a14:foregroundMark x1="13335" y1="41672" x2="22338" y2="38817"/>
                        <a14:foregroundMark x1="22338" y1="38817" x2="4211" y2="51869"/>
                        <a14:foregroundMark x1="4211" y1="51869" x2="8636" y2="38953"/>
                        <a14:foregroundMark x1="8636" y1="38953" x2="19133" y2="39429"/>
                        <a14:foregroundMark x1="19133" y1="39429" x2="26854" y2="47587"/>
                        <a14:foregroundMark x1="26854" y1="47587" x2="20537" y2="57308"/>
                        <a14:foregroundMark x1="20537" y1="57308" x2="11504" y2="55133"/>
                        <a14:foregroundMark x1="11504" y1="55133" x2="8911" y2="39497"/>
                        <a14:foregroundMark x1="8911" y1="39497" x2="16173" y2="28144"/>
                        <a14:foregroundMark x1="16173" y1="28144" x2="26182" y2="26105"/>
                        <a14:foregroundMark x1="26182" y1="26105" x2="38694" y2="33311"/>
                        <a14:foregroundMark x1="38694" y1="33311" x2="48276" y2="46975"/>
                        <a14:foregroundMark x1="48276" y1="46975" x2="48825" y2="63222"/>
                        <a14:foregroundMark x1="48825" y1="63222" x2="39121" y2="65874"/>
                        <a14:foregroundMark x1="39121" y1="65874" x2="27037" y2="55948"/>
                        <a14:foregroundMark x1="27037" y1="55948" x2="23833" y2="34126"/>
                        <a14:foregroundMark x1="23833" y1="34126" x2="31126" y2="21822"/>
                        <a14:foregroundMark x1="31126" y1="21822" x2="38633" y2="19579"/>
                        <a14:foregroundMark x1="38633" y1="19579" x2="57034" y2="25357"/>
                        <a14:foregroundMark x1="57034" y1="25357" x2="65487" y2="32699"/>
                        <a14:foregroundMark x1="65487" y1="32699" x2="73634" y2="48402"/>
                        <a14:foregroundMark x1="73634" y1="48402" x2="68203" y2="60299"/>
                        <a14:foregroundMark x1="68203" y1="60299" x2="48032" y2="61183"/>
                        <a14:foregroundMark x1="48032" y1="61183" x2="39762" y2="54997"/>
                        <a14:foregroundMark x1="39762" y1="54997" x2="37168" y2="39361"/>
                        <a14:foregroundMark x1="37168" y1="39361" x2="45926" y2="22978"/>
                        <a14:foregroundMark x1="45926" y1="22978" x2="64022" y2="18151"/>
                        <a14:foregroundMark x1="64022" y1="18151" x2="72810" y2="20870"/>
                        <a14:foregroundMark x1="72810" y1="20870" x2="82240" y2="34874"/>
                        <a14:foregroundMark x1="82240" y1="34874" x2="73756" y2="48878"/>
                        <a14:foregroundMark x1="73756" y1="48878" x2="61428" y2="51054"/>
                        <a14:foregroundMark x1="61428" y1="51054" x2="50809" y2="46023"/>
                        <a14:foregroundMark x1="50809" y1="46023" x2="43943" y2="37865"/>
                        <a14:foregroundMark x1="43943" y1="37865" x2="40098" y2="19103"/>
                        <a14:foregroundMark x1="40098" y1="19103" x2="46781" y2="6254"/>
                        <a14:foregroundMark x1="46781" y1="6254" x2="59078" y2="4419"/>
                        <a14:foregroundMark x1="59078" y1="4419" x2="68233" y2="15840"/>
                        <a14:foregroundMark x1="68233" y1="15840" x2="66311" y2="31543"/>
                        <a14:foregroundMark x1="66311" y1="31543" x2="57827" y2="38817"/>
                        <a14:foregroundMark x1="57827" y1="38817" x2="32835" y2="38273"/>
                        <a14:foregroundMark x1="32835" y1="38273" x2="24199" y2="26241"/>
                        <a14:foregroundMark x1="24199" y1="26241" x2="26701" y2="10877"/>
                        <a14:foregroundMark x1="26701" y1="10877" x2="36222" y2="1020"/>
                        <a14:foregroundMark x1="36222" y1="1020" x2="69606" y2="8022"/>
                        <a14:foregroundMark x1="69606" y1="8022" x2="78456" y2="24541"/>
                        <a14:foregroundMark x1="78456" y1="24541" x2="79463" y2="41128"/>
                        <a14:foregroundMark x1="79463" y1="41128" x2="72810" y2="56288"/>
                        <a14:foregroundMark x1="72810" y1="56288" x2="61611" y2="68389"/>
                        <a14:foregroundMark x1="61611" y1="68389" x2="49252" y2="71380"/>
                        <a14:foregroundMark x1="49252" y1="71380" x2="38419" y2="63494"/>
                        <a14:foregroundMark x1="38419" y1="63494" x2="40647" y2="36234"/>
                        <a14:foregroundMark x1="40647" y1="36234" x2="45835" y2="24405"/>
                        <a14:foregroundMark x1="45835" y1="24405" x2="61215" y2="13324"/>
                        <a14:foregroundMark x1="61215" y1="13324" x2="80958" y2="17811"/>
                        <a14:foregroundMark x1="80958" y1="17811" x2="87794" y2="25153"/>
                        <a14:foregroundMark x1="87794" y1="25153" x2="93226" y2="48131"/>
                        <a14:foregroundMark x1="93226" y1="48131" x2="90540" y2="70428"/>
                        <a14:foregroundMark x1="90540" y1="70428" x2="78334" y2="87084"/>
                        <a14:foregroundMark x1="78334" y1="87084" x2="70674" y2="90415"/>
                        <a14:foregroundMark x1="70674" y1="90415" x2="59414" y2="88307"/>
                        <a14:foregroundMark x1="59414" y1="88307" x2="57675" y2="66010"/>
                        <a14:foregroundMark x1="57675" y1="66010" x2="65334" y2="49694"/>
                        <a14:foregroundMark x1="65334" y1="49694" x2="80623" y2="47995"/>
                        <a14:foregroundMark x1="80623" y1="47995" x2="91150" y2="60775"/>
                        <a14:foregroundMark x1="91150" y1="60775" x2="91791" y2="81713"/>
                        <a14:foregroundMark x1="91791" y1="81713" x2="81721" y2="94494"/>
                        <a14:foregroundMark x1="81721" y1="94494" x2="73390" y2="95581"/>
                        <a14:foregroundMark x1="73390" y1="95581" x2="62344" y2="87084"/>
                        <a14:foregroundMark x1="62344" y1="87084" x2="63015" y2="70632"/>
                        <a14:foregroundMark x1="63015" y1="70632" x2="75008" y2="67369"/>
                        <a14:foregroundMark x1="75008" y1="67369" x2="82331" y2="71992"/>
                        <a14:foregroundMark x1="82331" y1="71992" x2="88496" y2="85180"/>
                        <a14:foregroundMark x1="88496" y1="85180" x2="74611" y2="96261"/>
                        <a14:foregroundMark x1="74611" y1="96261" x2="50351" y2="93950"/>
                        <a14:foregroundMark x1="50351" y1="93950" x2="43210" y2="89463"/>
                        <a14:foregroundMark x1="43210" y1="89463" x2="46628" y2="72944"/>
                        <a14:foregroundMark x1="46628" y1="72944" x2="59902" y2="68593"/>
                        <a14:foregroundMark x1="59902" y1="68593" x2="68599" y2="81373"/>
                        <a14:foregroundMark x1="68599" y1="81373" x2="56271" y2="93406"/>
                        <a14:foregroundMark x1="56271" y1="93406" x2="40830" y2="85792"/>
                        <a14:foregroundMark x1="40830" y1="85792" x2="37504" y2="67913"/>
                        <a14:foregroundMark x1="37504" y1="67913" x2="44980" y2="56356"/>
                        <a14:foregroundMark x1="44980" y1="56356" x2="53555" y2="56696"/>
                        <a14:foregroundMark x1="53555" y1="56696" x2="62405" y2="64106"/>
                        <a14:foregroundMark x1="62405" y1="64106" x2="64998" y2="80693"/>
                        <a14:foregroundMark x1="64998" y1="80693" x2="57797" y2="87831"/>
                        <a14:foregroundMark x1="57797" y1="87831" x2="48520" y2="90415"/>
                        <a14:foregroundMark x1="48520" y1="90415" x2="40037" y2="79470"/>
                        <a14:foregroundMark x1="40037" y1="79470" x2="47421" y2="52821"/>
                        <a14:foregroundMark x1="47421" y1="52821" x2="57644" y2="45819"/>
                        <a14:foregroundMark x1="57644" y1="45819" x2="68355" y2="47247"/>
                        <a14:foregroundMark x1="68355" y1="47247" x2="77449" y2="58056"/>
                        <a14:foregroundMark x1="77449" y1="58056" x2="81782" y2="73012"/>
                        <a14:foregroundMark x1="81782" y1="73012" x2="69728" y2="94833"/>
                        <a14:foregroundMark x1="69728" y1="94833" x2="57064" y2="93474"/>
                        <a14:foregroundMark x1="57064" y1="93474" x2="48703" y2="85724"/>
                        <a14:foregroundMark x1="48703" y1="85724" x2="52945" y2="49626"/>
                        <a14:foregroundMark x1="52945" y1="49626" x2="77052" y2="9993"/>
                        <a14:foregroundMark x1="77052" y1="9993" x2="88190" y2="4079"/>
                        <a14:foregroundMark x1="88190" y1="4079" x2="95331" y2="24677"/>
                        <a14:foregroundMark x1="95331" y1="24677" x2="87153" y2="39633"/>
                        <a14:foregroundMark x1="87153" y1="39633" x2="77846" y2="43644"/>
                        <a14:foregroundMark x1="77846" y1="43644" x2="71315" y2="22298"/>
                        <a14:foregroundMark x1="71315" y1="22298" x2="75465" y2="1564"/>
                        <a14:foregroundMark x1="75465" y1="1564" x2="78761" y2="24405"/>
                        <a14:foregroundMark x1="78761" y1="24405" x2="67623" y2="41876"/>
                        <a14:foregroundMark x1="67623" y1="41876" x2="52762" y2="50646"/>
                        <a14:foregroundMark x1="52762" y1="50646" x2="43912" y2="48606"/>
                        <a14:foregroundMark x1="43912" y1="48606" x2="34605" y2="58532"/>
                        <a14:foregroundMark x1="34605" y1="58532" x2="35368" y2="75459"/>
                        <a14:foregroundMark x1="35368" y1="75459" x2="51022" y2="77158"/>
                        <a14:foregroundMark x1="51022" y1="77158" x2="56515" y2="61183"/>
                        <a14:foregroundMark x1="56515" y1="61183" x2="47543" y2="56220"/>
                        <a14:foregroundMark x1="47543" y1="56220" x2="41654" y2="67165"/>
                        <a14:foregroundMark x1="41654" y1="67165" x2="40281" y2="84024"/>
                        <a14:foregroundMark x1="40281" y1="84024" x2="54348" y2="84092"/>
                        <a14:foregroundMark x1="54348" y1="84092" x2="46445" y2="83209"/>
                        <a14:foregroundMark x1="46445" y1="83209" x2="54379" y2="88579"/>
                        <a14:foregroundMark x1="54379" y1="88579" x2="37046" y2="94154"/>
                        <a14:foregroundMark x1="37046" y1="94154" x2="50351" y2="89055"/>
                        <a14:foregroundMark x1="50351" y1="89055" x2="42783" y2="84976"/>
                        <a14:foregroundMark x1="42783" y1="84976" x2="46903" y2="70904"/>
                        <a14:foregroundMark x1="46903" y1="70904" x2="54379" y2="66553"/>
                        <a14:foregroundMark x1="54379" y1="66553" x2="62161" y2="73827"/>
                        <a14:foregroundMark x1="62161" y1="73827" x2="59414" y2="83617"/>
                        <a14:foregroundMark x1="38114" y1="2651" x2="57644" y2="136"/>
                        <a14:foregroundMark x1="57644" y1="136" x2="80012" y2="2923"/>
                        <a14:foregroundMark x1="80012" y1="2923" x2="86909" y2="9585"/>
                        <a14:foregroundMark x1="86909" y1="9585" x2="87458" y2="98708"/>
                        <a14:foregroundMark x1="88282" y1="98097" x2="90754" y2="82597"/>
                        <a14:foregroundMark x1="90754" y1="82597" x2="91211" y2="16723"/>
                        <a14:foregroundMark x1="91211" y1="16723" x2="90143" y2="8430"/>
                        <a14:foregroundMark x1="89289" y1="73963" x2="91242" y2="99932"/>
                        <a14:foregroundMark x1="4455" y1="56220" x2="11596" y2="61659"/>
                        <a14:foregroundMark x1="11596" y1="61659" x2="5493" y2="52685"/>
                        <a14:foregroundMark x1="5493" y1="52685" x2="1343" y2="38749"/>
                        <a14:foregroundMark x1="1343" y1="38749" x2="7507" y2="49830"/>
                        <a14:foregroundMark x1="7507" y1="49830" x2="11657" y2="34398"/>
                        <a14:foregroundMark x1="11657" y1="34398" x2="20384" y2="34398"/>
                        <a14:foregroundMark x1="20384" y1="34398" x2="24077" y2="48742"/>
                        <a14:foregroundMark x1="24077" y1="48742" x2="17272" y2="59347"/>
                        <a14:foregroundMark x1="17272" y1="59347" x2="9918" y2="58328"/>
                        <a14:foregroundMark x1="9918" y1="58328" x2="5371" y2="41876"/>
                        <a14:foregroundMark x1="5371" y1="41876" x2="12817" y2="38409"/>
                        <a14:foregroundMark x1="12817" y1="38409" x2="6897" y2="49898"/>
                        <a14:foregroundMark x1="6897" y1="49898" x2="12542" y2="38137"/>
                        <a14:foregroundMark x1="12542" y1="38137" x2="2930" y2="42828"/>
                        <a14:foregroundMark x1="2930" y1="42828" x2="10040" y2="38953"/>
                        <a14:foregroundMark x1="10040" y1="38953" x2="1617" y2="45479"/>
                        <a14:foregroundMark x1="1617" y1="45479" x2="9551" y2="40993"/>
                        <a14:foregroundMark x1="9551" y1="40993" x2="2624" y2="46431"/>
                        <a14:foregroundMark x1="2624" y1="46431" x2="10558" y2="46363"/>
                        <a14:foregroundMark x1="10558" y1="46363" x2="20873" y2="51054"/>
                        <a14:foregroundMark x1="20873" y1="51054" x2="7629" y2="51530"/>
                        <a14:foregroundMark x1="7629" y1="51530" x2="18279" y2="50646"/>
                        <a14:foregroundMark x1="18279" y1="50646" x2="8819" y2="53229"/>
                        <a14:foregroundMark x1="8819" y1="53229" x2="16845" y2="55404"/>
                        <a14:foregroundMark x1="16845" y1="55404" x2="8941" y2="58668"/>
                        <a14:foregroundMark x1="8941" y1="58668" x2="17180" y2="58192"/>
                        <a14:foregroundMark x1="17180" y1="58192" x2="24596" y2="60435"/>
                        <a14:foregroundMark x1="24596" y1="60435" x2="8789" y2="55201"/>
                        <a14:foregroundMark x1="8789" y1="55201" x2="17608" y2="52413"/>
                        <a14:foregroundMark x1="17608" y1="52413" x2="11779" y2="42420"/>
                        <a14:foregroundMark x1="11779" y1="42420" x2="2777" y2="36914"/>
                        <a14:foregroundMark x1="2777" y1="36914" x2="11840" y2="30999"/>
                        <a14:foregroundMark x1="11840" y1="30999" x2="13702" y2="31883"/>
                        <a14:foregroundMark x1="13610" y1="33719" x2="6012" y2="30659"/>
                        <a14:foregroundMark x1="6012" y1="30659" x2="21422" y2="39293"/>
                        <a14:foregroundMark x1="21422" y1="39293" x2="11382" y2="34602"/>
                        <a14:foregroundMark x1="275" y1="48606" x2="0" y2="41604"/>
                        <a14:foregroundMark x1="39884" y1="2447" x2="47299" y2="1700"/>
                        <a14:foregroundMark x1="47299" y1="1700" x2="76076" y2="2243"/>
                        <a14:foregroundMark x1="91425" y1="90415" x2="91425" y2="91027"/>
                        <a14:foregroundMark x1="91150" y1="96805" x2="91517" y2="88171"/>
                        <a14:backgroundMark x1="8422" y1="1156" x2="977" y2="408"/>
                        <a14:backgroundMark x1="977" y1="408" x2="7873" y2="748"/>
                        <a14:backgroundMark x1="6286" y1="2243" x2="8422" y2="1156"/>
                        <a14:backgroundMark x1="7324" y1="1768" x2="0" y2="1768"/>
                        <a14:backgroundMark x1="0" y1="1768" x2="7232" y2="1156"/>
                      </a14:backgroundRemoval>
                    </a14:imgEffect>
                  </a14:imgLayer>
                </a14:imgProps>
              </a:ext>
            </a:extLst>
          </a:blip>
          <a:srcRect r="8218"/>
          <a:stretch/>
        </p:blipFill>
        <p:spPr>
          <a:xfrm>
            <a:off x="4341247" y="507381"/>
            <a:ext cx="7310059" cy="3575198"/>
          </a:xfrm>
          <a:prstGeom prst="rect">
            <a:avLst/>
          </a:prstGeom>
        </p:spPr>
      </p:pic>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p:txBody>
          <a:bodyPr/>
          <a:lstStyle/>
          <a:p>
            <a:r>
              <a:rPr lang="en-US" dirty="0"/>
              <a:t>Innovation</a:t>
            </a:r>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Innovation</a:t>
            </a:r>
          </a:p>
        </p:txBody>
      </p:sp>
      <p:sp>
        <p:nvSpPr>
          <p:cNvPr id="21" name="Text Placeholder 2">
            <a:extLst>
              <a:ext uri="{FF2B5EF4-FFF2-40B4-BE49-F238E27FC236}">
                <a16:creationId xmlns:a16="http://schemas.microsoft.com/office/drawing/2014/main" id="{9F3E8AA6-5063-4A4E-B9E2-AC7545B3AB9D}"/>
              </a:ext>
            </a:extLst>
          </p:cNvPr>
          <p:cNvSpPr>
            <a:spLocks noGrp="1"/>
          </p:cNvSpPr>
          <p:nvPr>
            <p:ph type="body" idx="12"/>
          </p:nvPr>
        </p:nvSpPr>
        <p:spPr>
          <a:xfrm>
            <a:off x="750427" y="2934896"/>
            <a:ext cx="6122712" cy="3232888"/>
          </a:xfrm>
        </p:spPr>
        <p:txBody>
          <a:bodyPr/>
          <a:lstStyle/>
          <a:p>
            <a:pPr marL="285750" indent="-285750" algn="l">
              <a:buFont typeface="Arial" panose="020B0604020202020204" pitchFamily="34" charset="0"/>
              <a:buChar char="•"/>
            </a:pPr>
            <a:r>
              <a:rPr lang="en-US" sz="2000" dirty="0"/>
              <a:t>Converting command-line based bug analysis information into a modern Web-based </a:t>
            </a:r>
            <a:r>
              <a:rPr lang="en-US" sz="2000" b="1" dirty="0"/>
              <a:t>Bug Report </a:t>
            </a:r>
            <a:r>
              <a:rPr lang="en-US" sz="2000" dirty="0"/>
              <a:t>presentation.</a:t>
            </a:r>
          </a:p>
          <a:p>
            <a:pPr marL="285750" indent="-285750" algn="l">
              <a:buFont typeface="Arial" panose="020B0604020202020204" pitchFamily="34" charset="0"/>
              <a:buChar char="•"/>
            </a:pPr>
            <a:endParaRPr lang="en-AU" sz="2000" dirty="0"/>
          </a:p>
          <a:p>
            <a:pPr marL="285750" indent="-285750" algn="l">
              <a:buFont typeface="Arial" panose="020B0604020202020204" pitchFamily="34" charset="0"/>
              <a:buChar char="•"/>
            </a:pPr>
            <a:r>
              <a:rPr lang="en-AU" sz="2000" dirty="0"/>
              <a:t> Integrating </a:t>
            </a:r>
            <a:r>
              <a:rPr lang="en-AU" sz="2000" b="1" dirty="0"/>
              <a:t>3D Code Map </a:t>
            </a:r>
            <a:r>
              <a:rPr lang="en-AU" sz="2000" dirty="0"/>
              <a:t>representation as an easy to use developer Plugin.</a:t>
            </a:r>
          </a:p>
        </p:txBody>
      </p:sp>
    </p:spTree>
    <p:custDataLst>
      <p:tags r:id="rId1"/>
    </p:custDataLst>
    <p:extLst>
      <p:ext uri="{BB962C8B-B14F-4D97-AF65-F5344CB8AC3E}">
        <p14:creationId xmlns:p14="http://schemas.microsoft.com/office/powerpoint/2010/main" val="1381618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a:xfrm>
            <a:off x="627854" y="815152"/>
            <a:ext cx="7574314" cy="797523"/>
          </a:xfrm>
        </p:spPr>
        <p:txBody>
          <a:bodyPr/>
          <a:lstStyle/>
          <a:p>
            <a:r>
              <a:rPr lang="en-US" dirty="0" err="1"/>
              <a:t>Commercialisation</a:t>
            </a:r>
            <a:endParaRPr lang="en-US" dirty="0"/>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Commercialization</a:t>
            </a:r>
          </a:p>
        </p:txBody>
      </p:sp>
      <p:sp>
        <p:nvSpPr>
          <p:cNvPr id="21" name="Text Placeholder 2">
            <a:extLst>
              <a:ext uri="{FF2B5EF4-FFF2-40B4-BE49-F238E27FC236}">
                <a16:creationId xmlns:a16="http://schemas.microsoft.com/office/drawing/2014/main" id="{9F3E8AA6-5063-4A4E-B9E2-AC7545B3AB9D}"/>
              </a:ext>
            </a:extLst>
          </p:cNvPr>
          <p:cNvSpPr>
            <a:spLocks noGrp="1"/>
          </p:cNvSpPr>
          <p:nvPr>
            <p:ph type="body" idx="12"/>
          </p:nvPr>
        </p:nvSpPr>
        <p:spPr>
          <a:xfrm>
            <a:off x="457739" y="1769413"/>
            <a:ext cx="6758554" cy="4225660"/>
          </a:xfrm>
        </p:spPr>
        <p:txBody>
          <a:bodyPr/>
          <a:lstStyle/>
          <a:p>
            <a:pPr marL="285750" indent="-285750" algn="l">
              <a:buFont typeface="Arial" panose="020B0604020202020204" pitchFamily="34" charset="0"/>
              <a:buChar char="•"/>
            </a:pPr>
            <a:r>
              <a:rPr lang="en-US" sz="2000" dirty="0"/>
              <a:t>Modify the current application architecture transforming it from a plug and play tool into a Platform as a Service offering. Where are tools can be offered to users and developers more easily through any Web browser.</a:t>
            </a:r>
          </a:p>
          <a:p>
            <a:pPr marL="285750" indent="-285750" algn="l">
              <a:buFont typeface="Arial" panose="020B0604020202020204" pitchFamily="34" charset="0"/>
              <a:buChar char="•"/>
            </a:pPr>
            <a:r>
              <a:rPr lang="en-AU" sz="2000" dirty="0"/>
              <a:t>The proposed platform will offer a limited </a:t>
            </a:r>
            <a:r>
              <a:rPr lang="en-AU" sz="2000" b="1" dirty="0"/>
              <a:t>free-tier</a:t>
            </a:r>
            <a:r>
              <a:rPr lang="en-AU" sz="2000" dirty="0"/>
              <a:t> which is limited only because hosting restricted code spaces will still incur costs.</a:t>
            </a:r>
            <a:br>
              <a:rPr lang="en-AU" sz="2000" dirty="0"/>
            </a:br>
            <a:r>
              <a:rPr lang="en-AU" sz="2000" dirty="0"/>
              <a:t>While our platform’s </a:t>
            </a:r>
            <a:r>
              <a:rPr lang="en-AU" sz="2000" b="1" dirty="0"/>
              <a:t>team and enterprise tiers </a:t>
            </a:r>
            <a:r>
              <a:rPr lang="en-AU" sz="2000" dirty="0"/>
              <a:t>would enable more advanced features and the subscription would cover the automation of hosting, deploying, and modifying their code spaces at a much larger scale. </a:t>
            </a:r>
          </a:p>
        </p:txBody>
      </p:sp>
      <p:pic>
        <p:nvPicPr>
          <p:cNvPr id="8" name="Picture 7" descr="A close up of a logo&#10;&#10;Description automatically generated">
            <a:extLst>
              <a:ext uri="{FF2B5EF4-FFF2-40B4-BE49-F238E27FC236}">
                <a16:creationId xmlns:a16="http://schemas.microsoft.com/office/drawing/2014/main" id="{8F4D67E3-E4D2-4D9C-8608-51588A5FC7F7}"/>
              </a:ext>
            </a:extLst>
          </p:cNvPr>
          <p:cNvPicPr>
            <a:picLocks noChangeAspect="1"/>
          </p:cNvPicPr>
          <p:nvPr/>
        </p:nvPicPr>
        <p:blipFill>
          <a:blip r:embed="rId4"/>
          <a:stretch>
            <a:fillRect/>
          </a:stretch>
        </p:blipFill>
        <p:spPr>
          <a:xfrm>
            <a:off x="7848328" y="1863049"/>
            <a:ext cx="4000432" cy="2676653"/>
          </a:xfrm>
          <a:prstGeom prst="rect">
            <a:avLst/>
          </a:prstGeom>
        </p:spPr>
      </p:pic>
    </p:spTree>
    <p:custDataLst>
      <p:tags r:id="rId1"/>
    </p:custDataLst>
    <p:extLst>
      <p:ext uri="{BB962C8B-B14F-4D97-AF65-F5344CB8AC3E}">
        <p14:creationId xmlns:p14="http://schemas.microsoft.com/office/powerpoint/2010/main" val="94884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p:txBody>
          <a:bodyPr/>
          <a:lstStyle/>
          <a:p>
            <a:r>
              <a:rPr lang="en-US" dirty="0"/>
              <a:t>Invention</a:t>
            </a:r>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Invention</a:t>
            </a:r>
          </a:p>
        </p:txBody>
      </p:sp>
      <p:sp>
        <p:nvSpPr>
          <p:cNvPr id="21" name="Text Placeholder 2">
            <a:extLst>
              <a:ext uri="{FF2B5EF4-FFF2-40B4-BE49-F238E27FC236}">
                <a16:creationId xmlns:a16="http://schemas.microsoft.com/office/drawing/2014/main" id="{9F3E8AA6-5063-4A4E-B9E2-AC7545B3AB9D}"/>
              </a:ext>
            </a:extLst>
          </p:cNvPr>
          <p:cNvSpPr>
            <a:spLocks noGrp="1"/>
          </p:cNvSpPr>
          <p:nvPr>
            <p:ph type="body" idx="12"/>
          </p:nvPr>
        </p:nvSpPr>
        <p:spPr>
          <a:xfrm>
            <a:off x="617203" y="2016524"/>
            <a:ext cx="7031057" cy="4093605"/>
          </a:xfrm>
        </p:spPr>
        <p:txBody>
          <a:bodyPr/>
          <a:lstStyle/>
          <a:p>
            <a:pPr marL="285750" indent="-285750" algn="l">
              <a:buFont typeface="Arial" panose="020B0604020202020204" pitchFamily="34" charset="0"/>
              <a:buChar char="•"/>
            </a:pPr>
            <a:r>
              <a:rPr lang="en-US" sz="2000" dirty="0"/>
              <a:t>Our </a:t>
            </a:r>
            <a:r>
              <a:rPr lang="en-US" sz="2000" b="1" dirty="0"/>
              <a:t>Platform-as-a-service</a:t>
            </a:r>
            <a:r>
              <a:rPr lang="en-US" sz="2000" dirty="0"/>
              <a:t> approach to serve users with not just the analysis tools but also the entire code space, including a terminal, code editor and huge marketplace of extensions to add to their code space provides users with a simple solution for many issues that irk developers.</a:t>
            </a:r>
            <a:endParaRPr lang="en-AU" sz="2000" dirty="0"/>
          </a:p>
          <a:p>
            <a:pPr marL="285750" indent="-285750" algn="l">
              <a:buFont typeface="Arial" panose="020B0604020202020204" pitchFamily="34" charset="0"/>
              <a:buChar char="•"/>
            </a:pPr>
            <a:r>
              <a:rPr lang="en-AU" sz="2000" dirty="0"/>
              <a:t>Advanced features in the platform will allow users to configure a code space with the necessary tools and software required for development before they even load the code space for the first time. These configurations can then be used to create multiple instances of an identical code space for entire development team to start working on a project straight away.</a:t>
            </a:r>
          </a:p>
        </p:txBody>
      </p:sp>
      <p:pic>
        <p:nvPicPr>
          <p:cNvPr id="6" name="Picture 5" descr="A screenshot of a cell phone&#10;&#10;Description automatically generated">
            <a:extLst>
              <a:ext uri="{FF2B5EF4-FFF2-40B4-BE49-F238E27FC236}">
                <a16:creationId xmlns:a16="http://schemas.microsoft.com/office/drawing/2014/main" id="{A441E8A2-C9D9-4E55-85E4-554BEF37D9F1}"/>
              </a:ext>
            </a:extLst>
          </p:cNvPr>
          <p:cNvPicPr>
            <a:picLocks noChangeAspect="1"/>
          </p:cNvPicPr>
          <p:nvPr/>
        </p:nvPicPr>
        <p:blipFill>
          <a:blip r:embed="rId4"/>
          <a:stretch>
            <a:fillRect/>
          </a:stretch>
        </p:blipFill>
        <p:spPr>
          <a:xfrm>
            <a:off x="7914661" y="1015558"/>
            <a:ext cx="3777949" cy="4422250"/>
          </a:xfrm>
          <a:prstGeom prst="rect">
            <a:avLst/>
          </a:prstGeom>
        </p:spPr>
      </p:pic>
    </p:spTree>
    <p:custDataLst>
      <p:tags r:id="rId1"/>
    </p:custDataLst>
    <p:extLst>
      <p:ext uri="{BB962C8B-B14F-4D97-AF65-F5344CB8AC3E}">
        <p14:creationId xmlns:p14="http://schemas.microsoft.com/office/powerpoint/2010/main" val="2244033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p:txBody>
          <a:bodyPr/>
          <a:lstStyle/>
          <a:p>
            <a:r>
              <a:rPr lang="en-US" dirty="0"/>
              <a:t>Moving Forward…</a:t>
            </a:r>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Moving Forward…</a:t>
            </a:r>
          </a:p>
        </p:txBody>
      </p:sp>
      <p:sp>
        <p:nvSpPr>
          <p:cNvPr id="21" name="Text Placeholder 2">
            <a:extLst>
              <a:ext uri="{FF2B5EF4-FFF2-40B4-BE49-F238E27FC236}">
                <a16:creationId xmlns:a16="http://schemas.microsoft.com/office/drawing/2014/main" id="{9F3E8AA6-5063-4A4E-B9E2-AC7545B3AB9D}"/>
              </a:ext>
            </a:extLst>
          </p:cNvPr>
          <p:cNvSpPr>
            <a:spLocks noGrp="1"/>
          </p:cNvSpPr>
          <p:nvPr>
            <p:ph type="body" idx="12"/>
          </p:nvPr>
        </p:nvSpPr>
        <p:spPr>
          <a:xfrm>
            <a:off x="617203" y="1513907"/>
            <a:ext cx="6728275" cy="4614389"/>
          </a:xfrm>
        </p:spPr>
        <p:txBody>
          <a:bodyPr/>
          <a:lstStyle/>
          <a:p>
            <a:pPr marL="285750" indent="-285750" algn="l">
              <a:buFont typeface="Arial" panose="020B0604020202020204" pitchFamily="34" charset="0"/>
              <a:buChar char="•"/>
            </a:pPr>
            <a:r>
              <a:rPr lang="en-US" sz="2000" dirty="0"/>
              <a:t>We believe the future of software development necessitates the implementation of an easy to use bug analysis platform to stop the </a:t>
            </a:r>
            <a:r>
              <a:rPr lang="en-US" sz="2000" b="1" dirty="0"/>
              <a:t>rapid spread of unchecked vulnerable software</a:t>
            </a:r>
            <a:r>
              <a:rPr lang="en-US" sz="2000" dirty="0"/>
              <a:t> since the default analysis tools just don’t cut it these days.</a:t>
            </a:r>
            <a:endParaRPr lang="en-AU" sz="2000" dirty="0"/>
          </a:p>
          <a:p>
            <a:pPr marL="285750" indent="-285750" algn="l">
              <a:buFont typeface="Arial" panose="020B0604020202020204" pitchFamily="34" charset="0"/>
              <a:buChar char="•"/>
            </a:pPr>
            <a:r>
              <a:rPr lang="en-AU" sz="2000" dirty="0"/>
              <a:t>The scope of the </a:t>
            </a:r>
            <a:r>
              <a:rPr lang="en-AU" sz="2000" dirty="0" err="1"/>
              <a:t>WebSVF</a:t>
            </a:r>
            <a:r>
              <a:rPr lang="en-AU" sz="2000" dirty="0"/>
              <a:t> platform is vast and even if our team is comfortable working on the project in their spare time after this semester, there are multiple other costs that we shall start incurring as we start hosting our software online. Thus we are seeking </a:t>
            </a:r>
            <a:r>
              <a:rPr lang="en-AU" sz="2000" b="1" dirty="0"/>
              <a:t>seed funding </a:t>
            </a:r>
            <a:r>
              <a:rPr lang="en-AU" sz="2000" dirty="0"/>
              <a:t> to support our research project.</a:t>
            </a:r>
          </a:p>
          <a:p>
            <a:pPr marL="285750" indent="-285750" algn="l">
              <a:buFont typeface="Arial" panose="020B0604020202020204" pitchFamily="34" charset="0"/>
              <a:buChar char="•"/>
            </a:pPr>
            <a:r>
              <a:rPr lang="en-AU" sz="2000" dirty="0"/>
              <a:t>We have applied to have </a:t>
            </a:r>
            <a:r>
              <a:rPr lang="en-AU" sz="2000" dirty="0" err="1"/>
              <a:t>WebSVF</a:t>
            </a:r>
            <a:r>
              <a:rPr lang="en-AU" sz="2000" dirty="0"/>
              <a:t> as a </a:t>
            </a:r>
            <a:r>
              <a:rPr lang="en-AU" sz="2000" b="1" dirty="0"/>
              <a:t>UTS </a:t>
            </a:r>
            <a:r>
              <a:rPr lang="en-AU" sz="2000" b="1" dirty="0" err="1"/>
              <a:t>Startup</a:t>
            </a:r>
            <a:r>
              <a:rPr lang="en-AU" sz="2000" b="1" dirty="0"/>
              <a:t> </a:t>
            </a:r>
            <a:r>
              <a:rPr lang="en-AU" sz="2000" dirty="0"/>
              <a:t>and we are looking to participate in the </a:t>
            </a:r>
            <a:r>
              <a:rPr lang="en-AU" sz="2000" b="1" dirty="0"/>
              <a:t>On Accelerate </a:t>
            </a:r>
            <a:r>
              <a:rPr lang="en-AU" sz="2000" dirty="0"/>
              <a:t>and </a:t>
            </a:r>
            <a:r>
              <a:rPr lang="en-AU" sz="2000" b="1" dirty="0"/>
              <a:t>UTS </a:t>
            </a:r>
            <a:r>
              <a:rPr lang="en-AU" sz="2000" b="1" dirty="0" err="1"/>
              <a:t>Techcelerator</a:t>
            </a:r>
            <a:r>
              <a:rPr lang="en-AU" sz="2000" b="1" dirty="0"/>
              <a:t> </a:t>
            </a:r>
            <a:r>
              <a:rPr lang="en-AU" sz="2000" dirty="0"/>
              <a:t>programs.</a:t>
            </a:r>
          </a:p>
        </p:txBody>
      </p:sp>
      <p:pic>
        <p:nvPicPr>
          <p:cNvPr id="6" name="Picture 5" descr="A screenshot of a cell phone&#10;&#10;Description automatically generated">
            <a:extLst>
              <a:ext uri="{FF2B5EF4-FFF2-40B4-BE49-F238E27FC236}">
                <a16:creationId xmlns:a16="http://schemas.microsoft.com/office/drawing/2014/main" id="{A441E8A2-C9D9-4E55-85E4-554BEF37D9F1}"/>
              </a:ext>
            </a:extLst>
          </p:cNvPr>
          <p:cNvPicPr>
            <a:picLocks noChangeAspect="1"/>
          </p:cNvPicPr>
          <p:nvPr/>
        </p:nvPicPr>
        <p:blipFill>
          <a:blip r:embed="rId4"/>
          <a:stretch>
            <a:fillRect/>
          </a:stretch>
        </p:blipFill>
        <p:spPr>
          <a:xfrm>
            <a:off x="7914661" y="1015558"/>
            <a:ext cx="3777949" cy="4422250"/>
          </a:xfrm>
          <a:prstGeom prst="rect">
            <a:avLst/>
          </a:prstGeom>
        </p:spPr>
      </p:pic>
    </p:spTree>
    <p:custDataLst>
      <p:tags r:id="rId1"/>
    </p:custDataLst>
    <p:extLst>
      <p:ext uri="{BB962C8B-B14F-4D97-AF65-F5344CB8AC3E}">
        <p14:creationId xmlns:p14="http://schemas.microsoft.com/office/powerpoint/2010/main" val="1694563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CA78D-A7C7-3343-9BD3-A860DB5D4E20}"/>
              </a:ext>
            </a:extLst>
          </p:cNvPr>
          <p:cNvSpPr>
            <a:spLocks noGrp="1"/>
          </p:cNvSpPr>
          <p:nvPr>
            <p:ph type="ctrTitle"/>
          </p:nvPr>
        </p:nvSpPr>
        <p:spPr>
          <a:xfrm>
            <a:off x="1653721" y="2276354"/>
            <a:ext cx="7318942" cy="563736"/>
          </a:xfrm>
        </p:spPr>
        <p:txBody>
          <a:bodyPr/>
          <a:lstStyle/>
          <a:p>
            <a:r>
              <a:rPr lang="en-US" dirty="0"/>
              <a:t>Thank You for Listening</a:t>
            </a:r>
          </a:p>
        </p:txBody>
      </p:sp>
      <p:sp>
        <p:nvSpPr>
          <p:cNvPr id="3" name="Title 1">
            <a:extLst>
              <a:ext uri="{FF2B5EF4-FFF2-40B4-BE49-F238E27FC236}">
                <a16:creationId xmlns:a16="http://schemas.microsoft.com/office/drawing/2014/main" id="{065BC91A-9604-40FF-BA0D-30631D9E4105}"/>
              </a:ext>
            </a:extLst>
          </p:cNvPr>
          <p:cNvSpPr txBox="1">
            <a:spLocks/>
          </p:cNvSpPr>
          <p:nvPr/>
        </p:nvSpPr>
        <p:spPr>
          <a:xfrm>
            <a:off x="2532796" y="3300765"/>
            <a:ext cx="7318942" cy="56373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AU" sz="3400" kern="1200" smtClean="0">
                <a:solidFill>
                  <a:schemeClr val="tx1"/>
                </a:solidFill>
                <a:effectLst/>
                <a:latin typeface="Arial" panose="020B0604020202020204" pitchFamily="34" charset="0"/>
                <a:ea typeface="+mj-ea"/>
                <a:cs typeface="Arial" panose="020B0604020202020204" pitchFamily="34" charset="0"/>
              </a:defRPr>
            </a:lvl1pPr>
          </a:lstStyle>
          <a:p>
            <a:r>
              <a:rPr lang="en-US" sz="3200" dirty="0"/>
              <a:t>Any Questions?</a:t>
            </a:r>
          </a:p>
        </p:txBody>
      </p:sp>
    </p:spTree>
    <p:custDataLst>
      <p:tags r:id="rId1"/>
    </p:custDataLst>
    <p:extLst>
      <p:ext uri="{BB962C8B-B14F-4D97-AF65-F5344CB8AC3E}">
        <p14:creationId xmlns:p14="http://schemas.microsoft.com/office/powerpoint/2010/main" val="4180652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A76102-B5FA-F24E-B487-4AD49C2658E4}"/>
              </a:ext>
            </a:extLst>
          </p:cNvPr>
          <p:cNvSpPr>
            <a:spLocks noGrp="1"/>
          </p:cNvSpPr>
          <p:nvPr>
            <p:ph type="body" idx="12"/>
          </p:nvPr>
        </p:nvSpPr>
        <p:spPr>
          <a:xfrm>
            <a:off x="627854" y="597655"/>
            <a:ext cx="5955826" cy="5488251"/>
          </a:xfrm>
        </p:spPr>
        <p:txBody>
          <a:bodyPr/>
          <a:lstStyle/>
          <a:p>
            <a:pPr marL="0" indent="0">
              <a:buNone/>
            </a:pPr>
            <a:r>
              <a:rPr lang="en-AU" sz="2800" b="1" dirty="0"/>
              <a:t>Akshat Kaushik</a:t>
            </a:r>
          </a:p>
          <a:p>
            <a:pPr marL="0" indent="0">
              <a:buNone/>
            </a:pPr>
            <a:r>
              <a:rPr lang="en-AU" dirty="0"/>
              <a:t>I’m finishing my Bachelor’s degree in Software Engineering</a:t>
            </a:r>
            <a:br>
              <a:rPr lang="en-AU" dirty="0"/>
            </a:b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a:lnSpc>
                <a:spcPct val="150000"/>
              </a:lnSpc>
            </a:pPr>
            <a:r>
              <a:rPr lang="en-AU" b="1" dirty="0"/>
              <a:t>github.com/</a:t>
            </a:r>
            <a:r>
              <a:rPr lang="en-AU" b="1" dirty="0" err="1"/>
              <a:t>akshatsinghkaushik</a:t>
            </a:r>
            <a:br>
              <a:rPr lang="en-AU" dirty="0"/>
            </a:br>
            <a:r>
              <a:rPr lang="en-AU" dirty="0"/>
              <a:t>Passionate about open-source development</a:t>
            </a:r>
          </a:p>
          <a:p>
            <a:endParaRPr lang="en-US" dirty="0"/>
          </a:p>
        </p:txBody>
      </p:sp>
      <p:sp>
        <p:nvSpPr>
          <p:cNvPr id="5" name="Footer Placeholder 4">
            <a:extLst>
              <a:ext uri="{FF2B5EF4-FFF2-40B4-BE49-F238E27FC236}">
                <a16:creationId xmlns:a16="http://schemas.microsoft.com/office/drawing/2014/main" id="{A1F10308-317A-1A45-8CF6-234712DE6B75}"/>
              </a:ext>
            </a:extLst>
          </p:cNvPr>
          <p:cNvSpPr>
            <a:spLocks noGrp="1"/>
          </p:cNvSpPr>
          <p:nvPr>
            <p:ph type="ftr" sz="quarter" idx="11"/>
          </p:nvPr>
        </p:nvSpPr>
        <p:spPr/>
        <p:txBody>
          <a:bodyPr/>
          <a:lstStyle/>
          <a:p>
            <a:r>
              <a:rPr lang="en-US" dirty="0"/>
              <a:t>About Me</a:t>
            </a:r>
          </a:p>
        </p:txBody>
      </p:sp>
      <p:sp>
        <p:nvSpPr>
          <p:cNvPr id="7" name="Subtitle 6">
            <a:extLst>
              <a:ext uri="{FF2B5EF4-FFF2-40B4-BE49-F238E27FC236}">
                <a16:creationId xmlns:a16="http://schemas.microsoft.com/office/drawing/2014/main" id="{18C458B6-454B-41AC-A2F0-83B2162138B0}"/>
              </a:ext>
            </a:extLst>
          </p:cNvPr>
          <p:cNvSpPr>
            <a:spLocks noGrp="1"/>
          </p:cNvSpPr>
          <p:nvPr>
            <p:ph type="subTitle" idx="1"/>
          </p:nvPr>
        </p:nvSpPr>
        <p:spPr/>
        <p:txBody>
          <a:bodyPr/>
          <a:lstStyle/>
          <a:p>
            <a:r>
              <a:rPr lang="en-AU" sz="4400" dirty="0"/>
              <a:t>About Me</a:t>
            </a:r>
          </a:p>
        </p:txBody>
      </p:sp>
      <p:pic>
        <p:nvPicPr>
          <p:cNvPr id="9" name="Picture 8">
            <a:extLst>
              <a:ext uri="{FF2B5EF4-FFF2-40B4-BE49-F238E27FC236}">
                <a16:creationId xmlns:a16="http://schemas.microsoft.com/office/drawing/2014/main" id="{10265B1D-E935-4BA8-953F-FC3D9B3BCD0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416701" y="2100857"/>
            <a:ext cx="1981200" cy="1943100"/>
          </a:xfrm>
          <a:prstGeom prst="ellipse">
            <a:avLst/>
          </a:prstGeom>
        </p:spPr>
      </p:pic>
      <p:sp>
        <p:nvSpPr>
          <p:cNvPr id="6" name="Title 1">
            <a:extLst>
              <a:ext uri="{FF2B5EF4-FFF2-40B4-BE49-F238E27FC236}">
                <a16:creationId xmlns:a16="http://schemas.microsoft.com/office/drawing/2014/main" id="{5128C43D-8309-4A9B-96BC-5D8748394940}"/>
              </a:ext>
            </a:extLst>
          </p:cNvPr>
          <p:cNvSpPr>
            <a:spLocks noGrp="1"/>
          </p:cNvSpPr>
          <p:nvPr>
            <p:ph type="title"/>
          </p:nvPr>
        </p:nvSpPr>
        <p:spPr>
          <a:xfrm>
            <a:off x="2308843" y="405790"/>
            <a:ext cx="7574314" cy="797523"/>
          </a:xfrm>
        </p:spPr>
        <p:txBody>
          <a:bodyPr/>
          <a:lstStyle/>
          <a:p>
            <a:pPr algn="ctr"/>
            <a:r>
              <a:rPr lang="en-US" dirty="0">
                <a:solidFill>
                  <a:schemeClr val="bg1"/>
                </a:solidFill>
              </a:rPr>
              <a:t>About Me</a:t>
            </a:r>
          </a:p>
        </p:txBody>
      </p:sp>
    </p:spTree>
    <p:custDataLst>
      <p:tags r:id="rId1"/>
    </p:custDataLst>
    <p:extLst>
      <p:ext uri="{BB962C8B-B14F-4D97-AF65-F5344CB8AC3E}">
        <p14:creationId xmlns:p14="http://schemas.microsoft.com/office/powerpoint/2010/main" val="298221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a:xfrm>
            <a:off x="2308843" y="405790"/>
            <a:ext cx="7574314" cy="797523"/>
          </a:xfrm>
        </p:spPr>
        <p:txBody>
          <a:bodyPr/>
          <a:lstStyle/>
          <a:p>
            <a:pPr algn="ctr"/>
            <a:r>
              <a:rPr lang="en-US" dirty="0" err="1"/>
              <a:t>WebSVF</a:t>
            </a:r>
            <a:endParaRPr lang="en-US" dirty="0"/>
          </a:p>
        </p:txBody>
      </p:sp>
      <p:sp>
        <p:nvSpPr>
          <p:cNvPr id="3" name="Text Placeholder 2">
            <a:extLst>
              <a:ext uri="{FF2B5EF4-FFF2-40B4-BE49-F238E27FC236}">
                <a16:creationId xmlns:a16="http://schemas.microsoft.com/office/drawing/2014/main" id="{96644B3C-029B-254A-A763-93D7DB8C6782}"/>
              </a:ext>
            </a:extLst>
          </p:cNvPr>
          <p:cNvSpPr>
            <a:spLocks noGrp="1"/>
          </p:cNvSpPr>
          <p:nvPr>
            <p:ph type="body" idx="12"/>
          </p:nvPr>
        </p:nvSpPr>
        <p:spPr/>
        <p:txBody>
          <a:bodyPr/>
          <a:lstStyle/>
          <a:p>
            <a:r>
              <a:rPr lang="en-AU" sz="2000" dirty="0"/>
              <a:t>Project</a:t>
            </a:r>
            <a:endParaRPr lang="en-AU" sz="1600" dirty="0"/>
          </a:p>
          <a:p>
            <a:r>
              <a:rPr lang="en-US" dirty="0"/>
              <a:t>Interactive Online Code Analysis to Improve Software Quality, Reliability, and Security</a:t>
            </a:r>
            <a:endParaRPr lang="en-AU" dirty="0"/>
          </a:p>
        </p:txBody>
      </p:sp>
      <p:sp>
        <p:nvSpPr>
          <p:cNvPr id="7" name="Text Placeholder 6">
            <a:extLst>
              <a:ext uri="{FF2B5EF4-FFF2-40B4-BE49-F238E27FC236}">
                <a16:creationId xmlns:a16="http://schemas.microsoft.com/office/drawing/2014/main" id="{4348A511-8381-F641-8F83-EAA0A90D06D3}"/>
              </a:ext>
            </a:extLst>
          </p:cNvPr>
          <p:cNvSpPr>
            <a:spLocks noGrp="1"/>
          </p:cNvSpPr>
          <p:nvPr>
            <p:ph type="body" idx="15"/>
          </p:nvPr>
        </p:nvSpPr>
        <p:spPr/>
        <p:txBody>
          <a:bodyPr/>
          <a:lstStyle/>
          <a:p>
            <a:r>
              <a:rPr lang="en-AU" sz="2000" dirty="0"/>
              <a:t>Team</a:t>
            </a:r>
            <a:endParaRPr lang="en-AU" sz="1600" dirty="0"/>
          </a:p>
          <a:p>
            <a:r>
              <a:rPr lang="en-AU" dirty="0"/>
              <a:t>Like pieces in a puzzle, every member of the team has a crucial role to play in developing the </a:t>
            </a:r>
            <a:r>
              <a:rPr lang="en-AU" dirty="0" err="1"/>
              <a:t>WebSVF</a:t>
            </a:r>
            <a:r>
              <a:rPr lang="en-AU" dirty="0"/>
              <a:t> project.</a:t>
            </a:r>
          </a:p>
        </p:txBody>
      </p:sp>
      <p:sp>
        <p:nvSpPr>
          <p:cNvPr id="8" name="Text Placeholder 7">
            <a:extLst>
              <a:ext uri="{FF2B5EF4-FFF2-40B4-BE49-F238E27FC236}">
                <a16:creationId xmlns:a16="http://schemas.microsoft.com/office/drawing/2014/main" id="{CFAE6B7F-55D7-DD47-9C33-BBC4B95A7936}"/>
              </a:ext>
            </a:extLst>
          </p:cNvPr>
          <p:cNvSpPr>
            <a:spLocks noGrp="1"/>
          </p:cNvSpPr>
          <p:nvPr>
            <p:ph type="body" idx="16"/>
          </p:nvPr>
        </p:nvSpPr>
        <p:spPr/>
        <p:txBody>
          <a:bodyPr/>
          <a:lstStyle/>
          <a:p>
            <a:r>
              <a:rPr lang="en-AU" sz="2000" dirty="0"/>
              <a:t>Supervision</a:t>
            </a:r>
            <a:endParaRPr lang="en-AU" sz="1600" dirty="0"/>
          </a:p>
          <a:p>
            <a:r>
              <a:rPr lang="en-AU" dirty="0"/>
              <a:t>The project would not have been possible without the advice and mentoring we received every week working under the supervision of Dr. </a:t>
            </a:r>
            <a:r>
              <a:rPr lang="en-AU" dirty="0" err="1"/>
              <a:t>Yulei</a:t>
            </a:r>
            <a:r>
              <a:rPr lang="en-AU" dirty="0"/>
              <a:t> Sui</a:t>
            </a:r>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About Project</a:t>
            </a:r>
          </a:p>
        </p:txBody>
      </p:sp>
      <p:sp>
        <p:nvSpPr>
          <p:cNvPr id="16" name="TextBox 15">
            <a:extLst>
              <a:ext uri="{FF2B5EF4-FFF2-40B4-BE49-F238E27FC236}">
                <a16:creationId xmlns:a16="http://schemas.microsoft.com/office/drawing/2014/main" id="{CE8561CC-7616-2746-8667-01A637CCA508}"/>
              </a:ext>
            </a:extLst>
          </p:cNvPr>
          <p:cNvSpPr txBox="1"/>
          <p:nvPr/>
        </p:nvSpPr>
        <p:spPr>
          <a:xfrm>
            <a:off x="9120336" y="2141608"/>
            <a:ext cx="1627632" cy="1384995"/>
          </a:xfrm>
          <a:prstGeom prst="rect">
            <a:avLst/>
          </a:prstGeom>
          <a:noFill/>
        </p:spPr>
        <p:txBody>
          <a:bodyPr wrap="square" rtlCol="0">
            <a:spAutoFit/>
          </a:bodyPr>
          <a:lstStyle/>
          <a:p>
            <a:r>
              <a:rPr lang="en-US" sz="1400" dirty="0">
                <a:solidFill>
                  <a:schemeClr val="bg1"/>
                </a:solidFill>
              </a:rPr>
              <a:t>Delete this blue circle and click icon to insert your image. See instructions on Slide 18</a:t>
            </a:r>
          </a:p>
        </p:txBody>
      </p:sp>
      <p:sp>
        <p:nvSpPr>
          <p:cNvPr id="17" name="TextBox 16">
            <a:extLst>
              <a:ext uri="{FF2B5EF4-FFF2-40B4-BE49-F238E27FC236}">
                <a16:creationId xmlns:a16="http://schemas.microsoft.com/office/drawing/2014/main" id="{C116603B-8E08-6B49-BDEB-8BCFCC5AC568}"/>
              </a:ext>
            </a:extLst>
          </p:cNvPr>
          <p:cNvSpPr txBox="1"/>
          <p:nvPr/>
        </p:nvSpPr>
        <p:spPr>
          <a:xfrm>
            <a:off x="1506342" y="2141608"/>
            <a:ext cx="1627632" cy="1384995"/>
          </a:xfrm>
          <a:prstGeom prst="rect">
            <a:avLst/>
          </a:prstGeom>
          <a:noFill/>
        </p:spPr>
        <p:txBody>
          <a:bodyPr wrap="square" rtlCol="0">
            <a:spAutoFit/>
          </a:bodyPr>
          <a:lstStyle/>
          <a:p>
            <a:r>
              <a:rPr lang="en-US" sz="1400" dirty="0">
                <a:solidFill>
                  <a:schemeClr val="bg1"/>
                </a:solidFill>
              </a:rPr>
              <a:t>Delete this blue circle and click icon to insert your image. See instructions on Slide 18</a:t>
            </a:r>
          </a:p>
        </p:txBody>
      </p:sp>
      <p:pic>
        <p:nvPicPr>
          <p:cNvPr id="5" name="Picture 4" descr="A picture containing game, basketball, colorful, holding&#10;&#10;Description automatically generated">
            <a:extLst>
              <a:ext uri="{FF2B5EF4-FFF2-40B4-BE49-F238E27FC236}">
                <a16:creationId xmlns:a16="http://schemas.microsoft.com/office/drawing/2014/main" id="{F5ADB7F7-49F9-4097-870F-611D120A341C}"/>
              </a:ext>
            </a:extLst>
          </p:cNvPr>
          <p:cNvPicPr>
            <a:picLocks noChangeAspect="1"/>
          </p:cNvPicPr>
          <p:nvPr/>
        </p:nvPicPr>
        <p:blipFill>
          <a:blip r:embed="rId4"/>
          <a:stretch>
            <a:fillRect/>
          </a:stretch>
        </p:blipFill>
        <p:spPr>
          <a:xfrm>
            <a:off x="1072608" y="1670005"/>
            <a:ext cx="2402400" cy="2059200"/>
          </a:xfrm>
          <a:prstGeom prst="rect">
            <a:avLst/>
          </a:prstGeom>
        </p:spPr>
      </p:pic>
      <p:pic>
        <p:nvPicPr>
          <p:cNvPr id="15" name="Picture Placeholder 14" descr="A person wearing glasses and smiling at the camera&#10;&#10;Description automatically generated">
            <a:extLst>
              <a:ext uri="{FF2B5EF4-FFF2-40B4-BE49-F238E27FC236}">
                <a16:creationId xmlns:a16="http://schemas.microsoft.com/office/drawing/2014/main" id="{8F886F07-D92B-48CB-8AB6-86630CE2B76E}"/>
              </a:ext>
            </a:extLst>
          </p:cNvPr>
          <p:cNvPicPr>
            <a:picLocks noGrp="1" noChangeAspect="1"/>
          </p:cNvPicPr>
          <p:nvPr>
            <p:ph type="pic" idx="14"/>
          </p:nvPr>
        </p:nvPicPr>
        <p:blipFill>
          <a:blip r:embed="rId5"/>
          <a:srcRect/>
          <a:stretch>
            <a:fillRect/>
          </a:stretch>
        </p:blipFill>
        <p:spPr>
          <a:prstGeom prst="ellipse">
            <a:avLst/>
          </a:prstGeom>
        </p:spPr>
      </p:pic>
      <p:pic>
        <p:nvPicPr>
          <p:cNvPr id="30" name="Picture 29" descr="A person wearing glasses&#10;&#10;Description automatically generated">
            <a:extLst>
              <a:ext uri="{FF2B5EF4-FFF2-40B4-BE49-F238E27FC236}">
                <a16:creationId xmlns:a16="http://schemas.microsoft.com/office/drawing/2014/main" id="{800783FC-0A3E-4BEB-8307-E36F1ED7F4D6}"/>
              </a:ext>
            </a:extLst>
          </p:cNvPr>
          <p:cNvPicPr>
            <a:picLocks noChangeAspect="1"/>
          </p:cNvPicPr>
          <p:nvPr/>
        </p:nvPicPr>
        <p:blipFill>
          <a:blip r:embed="rId6"/>
          <a:stretch>
            <a:fillRect/>
          </a:stretch>
        </p:blipFill>
        <p:spPr>
          <a:xfrm>
            <a:off x="6436400" y="2760547"/>
            <a:ext cx="1169318" cy="1169318"/>
          </a:xfrm>
          <a:prstGeom prst="ellipse">
            <a:avLst/>
          </a:prstGeom>
        </p:spPr>
      </p:pic>
      <p:pic>
        <p:nvPicPr>
          <p:cNvPr id="32" name="Picture 31" descr="A person wearing glasses&#10;&#10;Description automatically generated">
            <a:extLst>
              <a:ext uri="{FF2B5EF4-FFF2-40B4-BE49-F238E27FC236}">
                <a16:creationId xmlns:a16="http://schemas.microsoft.com/office/drawing/2014/main" id="{1CAF6C09-AF10-49F4-96CA-598BF2AE46BC}"/>
              </a:ext>
            </a:extLst>
          </p:cNvPr>
          <p:cNvPicPr>
            <a:picLocks noChangeAspect="1"/>
          </p:cNvPicPr>
          <p:nvPr/>
        </p:nvPicPr>
        <p:blipFill>
          <a:blip r:embed="rId7"/>
          <a:stretch>
            <a:fillRect/>
          </a:stretch>
        </p:blipFill>
        <p:spPr>
          <a:xfrm>
            <a:off x="5511341" y="1642718"/>
            <a:ext cx="1169318" cy="1169318"/>
          </a:xfrm>
          <a:prstGeom prst="ellipse">
            <a:avLst/>
          </a:prstGeom>
        </p:spPr>
      </p:pic>
      <p:pic>
        <p:nvPicPr>
          <p:cNvPr id="34" name="Picture 33" descr="A person posing for the camera&#10;&#10;Description automatically generated">
            <a:extLst>
              <a:ext uri="{FF2B5EF4-FFF2-40B4-BE49-F238E27FC236}">
                <a16:creationId xmlns:a16="http://schemas.microsoft.com/office/drawing/2014/main" id="{CE729B88-F756-431F-B715-547CCCA2C05E}"/>
              </a:ext>
            </a:extLst>
          </p:cNvPr>
          <p:cNvPicPr>
            <a:picLocks noChangeAspect="1"/>
          </p:cNvPicPr>
          <p:nvPr/>
        </p:nvPicPr>
        <p:blipFill>
          <a:blip r:embed="rId8"/>
          <a:stretch>
            <a:fillRect/>
          </a:stretch>
        </p:blipFill>
        <p:spPr>
          <a:xfrm>
            <a:off x="4586283" y="2763590"/>
            <a:ext cx="1169319" cy="1169319"/>
          </a:xfrm>
          <a:prstGeom prst="ellipse">
            <a:avLst/>
          </a:prstGeom>
        </p:spPr>
      </p:pic>
    </p:spTree>
    <p:custDataLst>
      <p:tags r:id="rId1"/>
    </p:custDataLst>
    <p:extLst>
      <p:ext uri="{BB962C8B-B14F-4D97-AF65-F5344CB8AC3E}">
        <p14:creationId xmlns:p14="http://schemas.microsoft.com/office/powerpoint/2010/main" val="177095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C11A-C80E-3E4B-B07F-C2A11A5D935B}"/>
              </a:ext>
            </a:extLst>
          </p:cNvPr>
          <p:cNvSpPr>
            <a:spLocks noGrp="1"/>
          </p:cNvSpPr>
          <p:nvPr>
            <p:ph type="title"/>
          </p:nvPr>
        </p:nvSpPr>
        <p:spPr>
          <a:xfrm>
            <a:off x="617203" y="1321830"/>
            <a:ext cx="10326658" cy="1000685"/>
          </a:xfrm>
        </p:spPr>
        <p:txBody>
          <a:bodyPr/>
          <a:lstStyle/>
          <a:p>
            <a:r>
              <a:rPr lang="en-US" dirty="0"/>
              <a:t>Background</a:t>
            </a:r>
          </a:p>
        </p:txBody>
      </p:sp>
      <p:sp>
        <p:nvSpPr>
          <p:cNvPr id="3" name="Text Placeholder 2">
            <a:extLst>
              <a:ext uri="{FF2B5EF4-FFF2-40B4-BE49-F238E27FC236}">
                <a16:creationId xmlns:a16="http://schemas.microsoft.com/office/drawing/2014/main" id="{7EDEC859-CE23-9A47-BCC1-F76F842486A2}"/>
              </a:ext>
            </a:extLst>
          </p:cNvPr>
          <p:cNvSpPr>
            <a:spLocks noGrp="1"/>
          </p:cNvSpPr>
          <p:nvPr>
            <p:ph type="body" idx="12"/>
          </p:nvPr>
        </p:nvSpPr>
        <p:spPr>
          <a:xfrm>
            <a:off x="617203" y="2622087"/>
            <a:ext cx="10957594" cy="2752409"/>
          </a:xfrm>
        </p:spPr>
        <p:txBody>
          <a:bodyPr/>
          <a:lstStyle/>
          <a:p>
            <a:r>
              <a:rPr lang="en-US" u="sng" dirty="0">
                <a:hlinkClick r:id="rId4"/>
              </a:rPr>
              <a:t>Static Value-Flow Analysis</a:t>
            </a:r>
            <a:r>
              <a:rPr lang="en-US" dirty="0"/>
              <a:t> (SVF), an open source tool for programs written in C/C++ provides analyses by scanning the flow of information and data individually as well as their interdependence for increasingly improved precision.</a:t>
            </a:r>
            <a:endParaRPr lang="en-AU" dirty="0"/>
          </a:p>
          <a:p>
            <a:r>
              <a:rPr lang="en-AU" dirty="0" err="1"/>
              <a:t>WebSVF</a:t>
            </a:r>
            <a:r>
              <a:rPr lang="en-AU" dirty="0"/>
              <a:t> had a simple objective in the beginning, to create a user-friendly Graphic User Interface for SVF and its derived applications.</a:t>
            </a:r>
          </a:p>
        </p:txBody>
      </p:sp>
      <p:sp>
        <p:nvSpPr>
          <p:cNvPr id="4" name="Footer Placeholder 3">
            <a:extLst>
              <a:ext uri="{FF2B5EF4-FFF2-40B4-BE49-F238E27FC236}">
                <a16:creationId xmlns:a16="http://schemas.microsoft.com/office/drawing/2014/main" id="{BDCF3EAA-8E22-AC40-BA0C-3611C237D62A}"/>
              </a:ext>
            </a:extLst>
          </p:cNvPr>
          <p:cNvSpPr>
            <a:spLocks noGrp="1"/>
          </p:cNvSpPr>
          <p:nvPr>
            <p:ph type="ftr" sz="quarter" idx="11"/>
          </p:nvPr>
        </p:nvSpPr>
        <p:spPr/>
        <p:txBody>
          <a:bodyPr/>
          <a:lstStyle/>
          <a:p>
            <a:r>
              <a:rPr lang="en-US" dirty="0"/>
              <a:t>Project Background</a:t>
            </a:r>
          </a:p>
        </p:txBody>
      </p:sp>
    </p:spTree>
    <p:custDataLst>
      <p:tags r:id="rId1"/>
    </p:custDataLst>
    <p:extLst>
      <p:ext uri="{BB962C8B-B14F-4D97-AF65-F5344CB8AC3E}">
        <p14:creationId xmlns:p14="http://schemas.microsoft.com/office/powerpoint/2010/main" val="3428691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p:txBody>
          <a:bodyPr/>
          <a:lstStyle/>
          <a:p>
            <a:r>
              <a:rPr lang="en-US" dirty="0"/>
              <a:t>Problem</a:t>
            </a:r>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Project: Problem Addressed</a:t>
            </a:r>
          </a:p>
        </p:txBody>
      </p:sp>
      <p:sp>
        <p:nvSpPr>
          <p:cNvPr id="21" name="Text Placeholder 2">
            <a:extLst>
              <a:ext uri="{FF2B5EF4-FFF2-40B4-BE49-F238E27FC236}">
                <a16:creationId xmlns:a16="http://schemas.microsoft.com/office/drawing/2014/main" id="{9F3E8AA6-5063-4A4E-B9E2-AC7545B3AB9D}"/>
              </a:ext>
            </a:extLst>
          </p:cNvPr>
          <p:cNvSpPr>
            <a:spLocks noGrp="1"/>
          </p:cNvSpPr>
          <p:nvPr>
            <p:ph type="body" idx="12"/>
          </p:nvPr>
        </p:nvSpPr>
        <p:spPr>
          <a:xfrm>
            <a:off x="617203" y="2141609"/>
            <a:ext cx="7788010" cy="3429570"/>
          </a:xfrm>
        </p:spPr>
        <p:txBody>
          <a:bodyPr/>
          <a:lstStyle/>
          <a:p>
            <a:pPr marL="285750" indent="-285750" algn="l">
              <a:buFont typeface="Arial" panose="020B0604020202020204" pitchFamily="34" charset="0"/>
              <a:buChar char="•"/>
            </a:pPr>
            <a:r>
              <a:rPr lang="en-US" sz="2000" dirty="0"/>
              <a:t>Its hard to not like open-source code, </a:t>
            </a:r>
            <a:r>
              <a:rPr lang="en-US" sz="2000" b="1" dirty="0"/>
              <a:t>90%</a:t>
            </a:r>
            <a:r>
              <a:rPr lang="en-US" sz="2000" dirty="0"/>
              <a:t> of the code being written and used today is based on open source projects. </a:t>
            </a:r>
            <a:endParaRPr lang="en-AU" sz="2000" dirty="0"/>
          </a:p>
          <a:p>
            <a:pPr marL="285750" indent="-285750" algn="l">
              <a:buFont typeface="Arial" panose="020B0604020202020204" pitchFamily="34" charset="0"/>
              <a:buChar char="•"/>
            </a:pPr>
            <a:r>
              <a:rPr lang="en-AU" sz="2000" dirty="0"/>
              <a:t>The same reasons that make open source projects so likeable also opens them up to all kinds of </a:t>
            </a:r>
            <a:r>
              <a:rPr lang="en-AU" sz="2000" b="1" dirty="0"/>
              <a:t>vulnerabilities</a:t>
            </a:r>
            <a:r>
              <a:rPr lang="en-AU" sz="2000" dirty="0"/>
              <a:t>, in turn affecting countless pieces of software that used the original open source project and in turn putting the data of millions of users at risk.</a:t>
            </a:r>
          </a:p>
          <a:p>
            <a:pPr marL="285750" indent="-285750" algn="l">
              <a:buFont typeface="Arial" panose="020B0604020202020204" pitchFamily="34" charset="0"/>
              <a:buChar char="•"/>
            </a:pPr>
            <a:r>
              <a:rPr lang="en-AU" sz="2000" dirty="0"/>
              <a:t>Taking the appropriate measures to constantly update bug analysis tools and </a:t>
            </a:r>
            <a:r>
              <a:rPr lang="en-AU" sz="2000" b="1" dirty="0"/>
              <a:t>proofing software has become a necessity</a:t>
            </a:r>
            <a:r>
              <a:rPr lang="en-AU" sz="2000" dirty="0"/>
              <a:t> in the industry.</a:t>
            </a:r>
          </a:p>
        </p:txBody>
      </p:sp>
      <p:pic>
        <p:nvPicPr>
          <p:cNvPr id="26" name="Picture Placeholder 25" descr="A picture containing cellphone, phone, sitting&#10;&#10;Description automatically generated">
            <a:extLst>
              <a:ext uri="{FF2B5EF4-FFF2-40B4-BE49-F238E27FC236}">
                <a16:creationId xmlns:a16="http://schemas.microsoft.com/office/drawing/2014/main" id="{7D189FF8-509E-4952-94BF-0BADA1D47331}"/>
              </a:ext>
            </a:extLst>
          </p:cNvPr>
          <p:cNvPicPr>
            <a:picLocks noGrp="1" noChangeAspect="1"/>
          </p:cNvPicPr>
          <p:nvPr>
            <p:ph type="pic" idx="14"/>
          </p:nvPr>
        </p:nvPicPr>
        <p:blipFill>
          <a:blip r:embed="rId4"/>
          <a:srcRect l="8997" r="8997"/>
          <a:stretch>
            <a:fillRect/>
          </a:stretch>
        </p:blipFill>
        <p:spPr>
          <a:xfrm>
            <a:off x="8571619" y="2141609"/>
            <a:ext cx="3441942" cy="3146351"/>
          </a:xfrm>
        </p:spPr>
      </p:pic>
    </p:spTree>
    <p:custDataLst>
      <p:tags r:id="rId1"/>
    </p:custDataLst>
    <p:extLst>
      <p:ext uri="{BB962C8B-B14F-4D97-AF65-F5344CB8AC3E}">
        <p14:creationId xmlns:p14="http://schemas.microsoft.com/office/powerpoint/2010/main" val="66423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1FB5-25FF-504B-B27D-DAF3DF134B1E}"/>
              </a:ext>
            </a:extLst>
          </p:cNvPr>
          <p:cNvSpPr>
            <a:spLocks noGrp="1"/>
          </p:cNvSpPr>
          <p:nvPr>
            <p:ph type="title"/>
          </p:nvPr>
        </p:nvSpPr>
        <p:spPr>
          <a:xfrm>
            <a:off x="713232" y="451524"/>
            <a:ext cx="7574314" cy="1220142"/>
          </a:xfrm>
        </p:spPr>
        <p:txBody>
          <a:bodyPr/>
          <a:lstStyle/>
          <a:p>
            <a:r>
              <a:rPr lang="en-US" dirty="0" err="1"/>
              <a:t>WebSVF</a:t>
            </a:r>
            <a:endParaRPr lang="en-US" dirty="0"/>
          </a:p>
        </p:txBody>
      </p:sp>
      <p:sp>
        <p:nvSpPr>
          <p:cNvPr id="3" name="Text Placeholder 2">
            <a:extLst>
              <a:ext uri="{FF2B5EF4-FFF2-40B4-BE49-F238E27FC236}">
                <a16:creationId xmlns:a16="http://schemas.microsoft.com/office/drawing/2014/main" id="{D8ACFF80-056A-BD47-9463-BFEB77AE8A0B}"/>
              </a:ext>
            </a:extLst>
          </p:cNvPr>
          <p:cNvSpPr>
            <a:spLocks noGrp="1"/>
          </p:cNvSpPr>
          <p:nvPr>
            <p:ph type="body" idx="12"/>
          </p:nvPr>
        </p:nvSpPr>
        <p:spPr>
          <a:xfrm>
            <a:off x="317006" y="1360621"/>
            <a:ext cx="7437645" cy="1072695"/>
          </a:xfrm>
        </p:spPr>
        <p:txBody>
          <a:bodyPr/>
          <a:lstStyle/>
          <a:p>
            <a:pPr lvl="1">
              <a:lnSpc>
                <a:spcPct val="100000"/>
              </a:lnSpc>
            </a:pPr>
            <a:r>
              <a:rPr lang="en-AU" dirty="0"/>
              <a:t>Creates visually appealing web-pages from complex bug reports and bundles 3D visualization tools allowing the user to interact with the project code in an unprecedented manner:</a:t>
            </a:r>
          </a:p>
        </p:txBody>
      </p:sp>
      <p:sp>
        <p:nvSpPr>
          <p:cNvPr id="4" name="Text Placeholder 3">
            <a:extLst>
              <a:ext uri="{FF2B5EF4-FFF2-40B4-BE49-F238E27FC236}">
                <a16:creationId xmlns:a16="http://schemas.microsoft.com/office/drawing/2014/main" id="{EFC36F09-3350-7F4D-8990-0659A7629C0B}"/>
              </a:ext>
            </a:extLst>
          </p:cNvPr>
          <p:cNvSpPr>
            <a:spLocks noGrp="1"/>
          </p:cNvSpPr>
          <p:nvPr>
            <p:ph type="body" idx="13"/>
          </p:nvPr>
        </p:nvSpPr>
        <p:spPr>
          <a:xfrm>
            <a:off x="713232" y="2781047"/>
            <a:ext cx="7437644" cy="1295906"/>
          </a:xfrm>
        </p:spPr>
        <p:txBody>
          <a:bodyPr/>
          <a:lstStyle/>
          <a:p>
            <a:pPr lvl="1">
              <a:lnSpc>
                <a:spcPct val="100000"/>
              </a:lnSpc>
            </a:pPr>
            <a:r>
              <a:rPr lang="en-AU" dirty="0">
                <a:solidFill>
                  <a:schemeClr val="bg1"/>
                </a:solidFill>
              </a:rPr>
              <a:t>1. </a:t>
            </a:r>
            <a:r>
              <a:rPr lang="en-AU" b="1" u="sng" dirty="0">
                <a:solidFill>
                  <a:schemeClr val="bg1"/>
                </a:solidFill>
              </a:rPr>
              <a:t>Bug Reports</a:t>
            </a:r>
            <a:r>
              <a:rPr lang="en-AU" u="sng" dirty="0">
                <a:solidFill>
                  <a:schemeClr val="bg1"/>
                </a:solidFill>
              </a:rPr>
              <a:t>:</a:t>
            </a:r>
            <a:br>
              <a:rPr lang="en-AU" u="sng" dirty="0">
                <a:solidFill>
                  <a:schemeClr val="bg1"/>
                </a:solidFill>
              </a:rPr>
            </a:br>
            <a:r>
              <a:rPr lang="en-AU" dirty="0">
                <a:solidFill>
                  <a:schemeClr val="bg1"/>
                </a:solidFill>
              </a:rPr>
              <a:t>Gone are the days of daunting bug reports full of complex terms, line numbers and </a:t>
            </a:r>
            <a:r>
              <a:rPr lang="en-AU" dirty="0"/>
              <a:t>detailed information about</a:t>
            </a:r>
            <a:r>
              <a:rPr lang="en-AU" dirty="0">
                <a:solidFill>
                  <a:schemeClr val="bg1"/>
                </a:solidFill>
              </a:rPr>
              <a:t> errors occurring in the project. </a:t>
            </a:r>
            <a:r>
              <a:rPr lang="en-AU" dirty="0" err="1">
                <a:solidFill>
                  <a:schemeClr val="bg1"/>
                </a:solidFill>
              </a:rPr>
              <a:t>WebSVF</a:t>
            </a:r>
            <a:r>
              <a:rPr lang="en-AU" dirty="0">
                <a:solidFill>
                  <a:schemeClr val="bg1"/>
                </a:solidFill>
              </a:rPr>
              <a:t> transforms these reports into modern web pages summarizing the key information and abstracting the daunting details.</a:t>
            </a:r>
          </a:p>
        </p:txBody>
      </p:sp>
      <p:sp>
        <p:nvSpPr>
          <p:cNvPr id="5" name="Text Placeholder 4">
            <a:extLst>
              <a:ext uri="{FF2B5EF4-FFF2-40B4-BE49-F238E27FC236}">
                <a16:creationId xmlns:a16="http://schemas.microsoft.com/office/drawing/2014/main" id="{D7DF959A-1610-9445-A221-17E50828348F}"/>
              </a:ext>
            </a:extLst>
          </p:cNvPr>
          <p:cNvSpPr>
            <a:spLocks noGrp="1"/>
          </p:cNvSpPr>
          <p:nvPr>
            <p:ph type="body" idx="14"/>
          </p:nvPr>
        </p:nvSpPr>
        <p:spPr>
          <a:xfrm>
            <a:off x="713232" y="4302256"/>
            <a:ext cx="7437644" cy="1699128"/>
          </a:xfrm>
          <a:solidFill>
            <a:schemeClr val="tx1"/>
          </a:solidFill>
        </p:spPr>
        <p:txBody>
          <a:bodyPr/>
          <a:lstStyle/>
          <a:p>
            <a:pPr lvl="1">
              <a:lnSpc>
                <a:spcPct val="100000"/>
              </a:lnSpc>
            </a:pPr>
            <a:r>
              <a:rPr lang="en-AU" dirty="0">
                <a:solidFill>
                  <a:schemeClr val="bg1"/>
                </a:solidFill>
              </a:rPr>
              <a:t>2. </a:t>
            </a:r>
            <a:r>
              <a:rPr lang="en-AU" b="1" u="sng" dirty="0">
                <a:solidFill>
                  <a:schemeClr val="bg1"/>
                </a:solidFill>
              </a:rPr>
              <a:t>3D Code Map</a:t>
            </a:r>
            <a:r>
              <a:rPr lang="en-AU" u="sng" dirty="0">
                <a:solidFill>
                  <a:schemeClr val="bg1"/>
                </a:solidFill>
              </a:rPr>
              <a:t>:</a:t>
            </a:r>
            <a:br>
              <a:rPr lang="en-AU" u="sng" dirty="0">
                <a:solidFill>
                  <a:schemeClr val="bg1"/>
                </a:solidFill>
              </a:rPr>
            </a:br>
            <a:r>
              <a:rPr lang="en-AU" dirty="0">
                <a:solidFill>
                  <a:schemeClr val="bg1"/>
                </a:solidFill>
              </a:rPr>
              <a:t>Ever wanted to visualize your project data into something that even kids could interact and play with. Don’t worry its not just a game, with key information highlighted in the diagram, users can now visualize projects as 3D diagrams that provide bug information, depict data flow in an interface that you can play with.</a:t>
            </a:r>
          </a:p>
        </p:txBody>
      </p:sp>
      <p:sp>
        <p:nvSpPr>
          <p:cNvPr id="7" name="Footer Placeholder 6">
            <a:extLst>
              <a:ext uri="{FF2B5EF4-FFF2-40B4-BE49-F238E27FC236}">
                <a16:creationId xmlns:a16="http://schemas.microsoft.com/office/drawing/2014/main" id="{3F3660AD-FBD3-F04E-B706-26249F905C18}"/>
              </a:ext>
            </a:extLst>
          </p:cNvPr>
          <p:cNvSpPr>
            <a:spLocks noGrp="1"/>
          </p:cNvSpPr>
          <p:nvPr>
            <p:ph type="ftr" sz="quarter" idx="11"/>
          </p:nvPr>
        </p:nvSpPr>
        <p:spPr/>
        <p:txBody>
          <a:bodyPr/>
          <a:lstStyle/>
          <a:p>
            <a:r>
              <a:rPr lang="en-US" dirty="0"/>
              <a:t>Project: Functionality</a:t>
            </a:r>
          </a:p>
        </p:txBody>
      </p:sp>
      <p:pic>
        <p:nvPicPr>
          <p:cNvPr id="6" name="Picture 5">
            <a:extLst>
              <a:ext uri="{FF2B5EF4-FFF2-40B4-BE49-F238E27FC236}">
                <a16:creationId xmlns:a16="http://schemas.microsoft.com/office/drawing/2014/main" id="{6F0C8800-27DF-4B47-9F23-3F69DC66819C}"/>
              </a:ext>
            </a:extLst>
          </p:cNvPr>
          <p:cNvPicPr>
            <a:picLocks noChangeAspect="1"/>
          </p:cNvPicPr>
          <p:nvPr/>
        </p:nvPicPr>
        <p:blipFill>
          <a:blip r:embed="rId4"/>
          <a:stretch>
            <a:fillRect/>
          </a:stretch>
        </p:blipFill>
        <p:spPr>
          <a:xfrm>
            <a:off x="8889044" y="135491"/>
            <a:ext cx="2589724" cy="5992749"/>
          </a:xfrm>
          <a:prstGeom prst="rect">
            <a:avLst/>
          </a:prstGeom>
        </p:spPr>
      </p:pic>
    </p:spTree>
    <p:custDataLst>
      <p:tags r:id="rId1"/>
    </p:custDataLst>
    <p:extLst>
      <p:ext uri="{BB962C8B-B14F-4D97-AF65-F5344CB8AC3E}">
        <p14:creationId xmlns:p14="http://schemas.microsoft.com/office/powerpoint/2010/main" val="82763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p:txBody>
          <a:bodyPr/>
          <a:lstStyle/>
          <a:p>
            <a:r>
              <a:rPr lang="en-US" dirty="0"/>
              <a:t>Choosing the Interface for our Tools</a:t>
            </a:r>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Project: Interface Choice</a:t>
            </a:r>
          </a:p>
        </p:txBody>
      </p:sp>
      <p:sp>
        <p:nvSpPr>
          <p:cNvPr id="21" name="Text Placeholder 2">
            <a:extLst>
              <a:ext uri="{FF2B5EF4-FFF2-40B4-BE49-F238E27FC236}">
                <a16:creationId xmlns:a16="http://schemas.microsoft.com/office/drawing/2014/main" id="{9F3E8AA6-5063-4A4E-B9E2-AC7545B3AB9D}"/>
              </a:ext>
            </a:extLst>
          </p:cNvPr>
          <p:cNvSpPr>
            <a:spLocks noGrp="1"/>
          </p:cNvSpPr>
          <p:nvPr>
            <p:ph type="body" idx="12"/>
          </p:nvPr>
        </p:nvSpPr>
        <p:spPr>
          <a:xfrm>
            <a:off x="617203" y="1804578"/>
            <a:ext cx="7788010" cy="4099660"/>
          </a:xfrm>
        </p:spPr>
        <p:txBody>
          <a:bodyPr/>
          <a:lstStyle/>
          <a:p>
            <a:pPr marL="285750" indent="-285750" algn="l">
              <a:buFont typeface="Arial" panose="020B0604020202020204" pitchFamily="34" charset="0"/>
              <a:buChar char="•"/>
            </a:pPr>
            <a:r>
              <a:rPr lang="en-US" sz="2000" dirty="0"/>
              <a:t>It was very easy for us to create a Web Interface for our </a:t>
            </a:r>
            <a:r>
              <a:rPr lang="en-US" sz="2000" dirty="0" err="1"/>
              <a:t>WebSVF</a:t>
            </a:r>
            <a:r>
              <a:rPr lang="en-US" sz="2000" dirty="0"/>
              <a:t> analysis tool, since all our tools were built using modern Web design.</a:t>
            </a:r>
            <a:endParaRPr lang="en-AU" sz="2000" dirty="0"/>
          </a:p>
          <a:p>
            <a:pPr marL="285750" indent="-285750" algn="l">
              <a:buFont typeface="Arial" panose="020B0604020202020204" pitchFamily="34" charset="0"/>
              <a:buChar char="•"/>
            </a:pPr>
            <a:r>
              <a:rPr lang="en-AU" sz="2000" dirty="0"/>
              <a:t>Our platform is built primarily for assisting developers, with that in mind we could have either tried to implement the most sought-after features inside our User Interface or integrate our tools with the most widely used development environment, </a:t>
            </a:r>
            <a:r>
              <a:rPr lang="en-AU" sz="2000" b="1" dirty="0"/>
              <a:t>Visual Studio Code</a:t>
            </a:r>
            <a:r>
              <a:rPr lang="en-AU" sz="2000" dirty="0"/>
              <a:t> (</a:t>
            </a:r>
            <a:r>
              <a:rPr lang="en-AU" sz="2000" dirty="0" err="1"/>
              <a:t>VSCode</a:t>
            </a:r>
            <a:r>
              <a:rPr lang="en-AU" sz="2000" dirty="0"/>
              <a:t>).</a:t>
            </a:r>
          </a:p>
          <a:p>
            <a:pPr marL="285750" indent="-285750" algn="l">
              <a:buFont typeface="Arial" panose="020B0604020202020204" pitchFamily="34" charset="0"/>
              <a:buChar char="•"/>
            </a:pPr>
            <a:r>
              <a:rPr lang="en-AU" sz="2000" dirty="0"/>
              <a:t>We chose </a:t>
            </a:r>
            <a:r>
              <a:rPr lang="en-AU" sz="2000" dirty="0" err="1"/>
              <a:t>VSCode</a:t>
            </a:r>
            <a:r>
              <a:rPr lang="en-AU" sz="2000" dirty="0"/>
              <a:t> since it is not only available across all platforms, but also has a </a:t>
            </a:r>
            <a:r>
              <a:rPr lang="en-AU" sz="2000" b="1" dirty="0"/>
              <a:t>robust Extension API </a:t>
            </a:r>
            <a:r>
              <a:rPr lang="en-AU" sz="2000" dirty="0"/>
              <a:t>(Application Programming Interface) enabling us to add our tools to its interface with minimal changes to our existing code.</a:t>
            </a:r>
          </a:p>
        </p:txBody>
      </p:sp>
      <p:pic>
        <p:nvPicPr>
          <p:cNvPr id="6" name="Picture 5" descr="A close up of a logo&#10;&#10;Description automatically generated">
            <a:extLst>
              <a:ext uri="{FF2B5EF4-FFF2-40B4-BE49-F238E27FC236}">
                <a16:creationId xmlns:a16="http://schemas.microsoft.com/office/drawing/2014/main" id="{D8413EBB-E1F7-4854-A282-CDE1A1814149}"/>
              </a:ext>
            </a:extLst>
          </p:cNvPr>
          <p:cNvPicPr>
            <a:picLocks noChangeAspect="1"/>
          </p:cNvPicPr>
          <p:nvPr/>
        </p:nvPicPr>
        <p:blipFill>
          <a:blip r:embed="rId4"/>
          <a:stretch>
            <a:fillRect/>
          </a:stretch>
        </p:blipFill>
        <p:spPr>
          <a:xfrm>
            <a:off x="8964553" y="2007441"/>
            <a:ext cx="2843117" cy="2843117"/>
          </a:xfrm>
          <a:prstGeom prst="rect">
            <a:avLst/>
          </a:prstGeom>
        </p:spPr>
      </p:pic>
    </p:spTree>
    <p:custDataLst>
      <p:tags r:id="rId1"/>
    </p:custDataLst>
    <p:extLst>
      <p:ext uri="{BB962C8B-B14F-4D97-AF65-F5344CB8AC3E}">
        <p14:creationId xmlns:p14="http://schemas.microsoft.com/office/powerpoint/2010/main" val="1990379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a:xfrm>
            <a:off x="406891" y="268750"/>
            <a:ext cx="7574314" cy="797523"/>
          </a:xfrm>
        </p:spPr>
        <p:txBody>
          <a:bodyPr/>
          <a:lstStyle/>
          <a:p>
            <a:r>
              <a:rPr lang="en-US" dirty="0"/>
              <a:t>Demo – Code Map</a:t>
            </a:r>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Project: Demo – Code Map</a:t>
            </a:r>
          </a:p>
        </p:txBody>
      </p:sp>
      <p:sp>
        <p:nvSpPr>
          <p:cNvPr id="6" name="Subtitle 2">
            <a:extLst>
              <a:ext uri="{FF2B5EF4-FFF2-40B4-BE49-F238E27FC236}">
                <a16:creationId xmlns:a16="http://schemas.microsoft.com/office/drawing/2014/main" id="{1FB8131C-18CD-4A65-A762-77DF4D2D39BD}"/>
              </a:ext>
            </a:extLst>
          </p:cNvPr>
          <p:cNvSpPr txBox="1">
            <a:spLocks/>
          </p:cNvSpPr>
          <p:nvPr/>
        </p:nvSpPr>
        <p:spPr>
          <a:xfrm>
            <a:off x="3195620" y="1132403"/>
            <a:ext cx="5800759" cy="351226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500"/>
              </a:spcBef>
              <a:buFont typeface="Arial"/>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9pPr>
          </a:lstStyle>
          <a:p>
            <a:endParaRPr lang="en-US" dirty="0"/>
          </a:p>
          <a:p>
            <a:r>
              <a:rPr lang="en-US" dirty="0"/>
              <a:t>Link to Audio-Video Presentation: </a:t>
            </a:r>
            <a:r>
              <a:rPr lang="en-US" dirty="0">
                <a:hlinkClick r:id="rId4"/>
              </a:rPr>
              <a:t>https://akshatsinghkaushik.github.io/WebSVF-Presentation</a:t>
            </a:r>
            <a:endParaRPr lang="en-AU" dirty="0"/>
          </a:p>
        </p:txBody>
      </p:sp>
    </p:spTree>
    <p:custDataLst>
      <p:tags r:id="rId1"/>
    </p:custDataLst>
    <p:extLst>
      <p:ext uri="{BB962C8B-B14F-4D97-AF65-F5344CB8AC3E}">
        <p14:creationId xmlns:p14="http://schemas.microsoft.com/office/powerpoint/2010/main" val="1805366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26D2-D9B8-DF45-B669-B2C0DC436572}"/>
              </a:ext>
            </a:extLst>
          </p:cNvPr>
          <p:cNvSpPr>
            <a:spLocks noGrp="1"/>
          </p:cNvSpPr>
          <p:nvPr>
            <p:ph type="title"/>
          </p:nvPr>
        </p:nvSpPr>
        <p:spPr>
          <a:xfrm>
            <a:off x="406891" y="268750"/>
            <a:ext cx="7574314" cy="797523"/>
          </a:xfrm>
        </p:spPr>
        <p:txBody>
          <a:bodyPr/>
          <a:lstStyle/>
          <a:p>
            <a:r>
              <a:rPr lang="en-US" dirty="0"/>
              <a:t>Demo – Bug Report</a:t>
            </a:r>
          </a:p>
        </p:txBody>
      </p:sp>
      <p:sp>
        <p:nvSpPr>
          <p:cNvPr id="27" name="Footer Placeholder 26">
            <a:extLst>
              <a:ext uri="{FF2B5EF4-FFF2-40B4-BE49-F238E27FC236}">
                <a16:creationId xmlns:a16="http://schemas.microsoft.com/office/drawing/2014/main" id="{9106D1C5-623D-9E4E-A795-BAF73B7EEFE2}"/>
              </a:ext>
            </a:extLst>
          </p:cNvPr>
          <p:cNvSpPr>
            <a:spLocks noGrp="1"/>
          </p:cNvSpPr>
          <p:nvPr>
            <p:ph type="ftr" sz="quarter" idx="11"/>
          </p:nvPr>
        </p:nvSpPr>
        <p:spPr/>
        <p:txBody>
          <a:bodyPr/>
          <a:lstStyle/>
          <a:p>
            <a:r>
              <a:rPr lang="en-US" dirty="0"/>
              <a:t>Project: Demo – Bug Report</a:t>
            </a:r>
          </a:p>
        </p:txBody>
      </p:sp>
      <p:sp>
        <p:nvSpPr>
          <p:cNvPr id="5" name="Subtitle 2">
            <a:extLst>
              <a:ext uri="{FF2B5EF4-FFF2-40B4-BE49-F238E27FC236}">
                <a16:creationId xmlns:a16="http://schemas.microsoft.com/office/drawing/2014/main" id="{67189AA1-69F5-4B4C-A1AC-2F4927A28130}"/>
              </a:ext>
            </a:extLst>
          </p:cNvPr>
          <p:cNvSpPr txBox="1">
            <a:spLocks/>
          </p:cNvSpPr>
          <p:nvPr/>
        </p:nvSpPr>
        <p:spPr>
          <a:xfrm>
            <a:off x="3195620" y="1295905"/>
            <a:ext cx="5800759" cy="351226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lumMod val="95000"/>
                    <a:lumOff val="5000"/>
                  </a:schemeClr>
                </a:solidFill>
                <a:latin typeface="+mn-lt"/>
                <a:ea typeface="+mn-ea"/>
                <a:cs typeface="+mn-cs"/>
              </a:defRPr>
            </a:lvl1pPr>
            <a:lvl2pPr marL="457200" indent="0" algn="l" defTabSz="914400" rtl="0" eaLnBrk="1" latinLnBrk="0" hangingPunct="1">
              <a:lnSpc>
                <a:spcPct val="90000"/>
              </a:lnSpc>
              <a:spcBef>
                <a:spcPts val="500"/>
              </a:spcBef>
              <a:buFont typeface="Arial"/>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9pPr>
          </a:lstStyle>
          <a:p>
            <a:endParaRPr lang="en-US" dirty="0"/>
          </a:p>
          <a:p>
            <a:r>
              <a:rPr lang="en-US" dirty="0"/>
              <a:t>Link to Audio-Video Presentation: </a:t>
            </a:r>
            <a:r>
              <a:rPr lang="en-US" dirty="0">
                <a:hlinkClick r:id="rId4"/>
              </a:rPr>
              <a:t>https://akshatsinghkaushik.github.io/WebSVF-Presentation</a:t>
            </a:r>
            <a:endParaRPr lang="en-AU" dirty="0"/>
          </a:p>
        </p:txBody>
      </p:sp>
    </p:spTree>
    <p:custDataLst>
      <p:tags r:id="rId1"/>
    </p:custDataLst>
    <p:extLst>
      <p:ext uri="{BB962C8B-B14F-4D97-AF65-F5344CB8AC3E}">
        <p14:creationId xmlns:p14="http://schemas.microsoft.com/office/powerpoint/2010/main" val="3581652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UID" val="{2AD55FF0-75E6-4F30-ABE7-3961568A8EEA}"/>
  <p:tag name="ISPRING_RESOURCE_FOLDER" val="G:\Google Drive\UTS\Engineering Capstone (41030)\Alan Chappel Award\Presentation\WebSVF - Interactive Code Analysis - Presentation\"/>
  <p:tag name="ISPRING_PRESENTATION_PATH" val="G:\Google Drive\UTS\Engineering Capstone (41030)\Alan Chappel Award\Presentation\WebSVF - Interactive Code Analysis - Presentation.pptx"/>
  <p:tag name="ISPRING_PROJECT_VERSION" val="9.3"/>
  <p:tag name="ISPRING_PROJECT_FOLDER_UPDATED" val="1"/>
  <p:tag name="ISPRING_SCREEN_RECS_UPDATED" val="G:\Google Drive\UTS\Engineering Capstone (41030)\Alan Chappel Award\Presentation\WebSVF - Interactive Code Analysis - Presentation\"/>
  <p:tag name="ISPRING_PRESENTATION_COURSE_TITLE" val="WebSVF - Interactive Code Analysis - Presentation"/>
  <p:tag name="ISPRING_PRESENTATION_TITLE" val="WebSVF - Interactive Code Analysis - Presentation"/>
  <p:tag name="ISPRING_FIRST_PUBLISH" val="1"/>
  <p:tag name="FLASHSPRING_ZOOM_TAG" val="60"/>
  <p:tag name="ISPRING_PRESENTATION_INFO_2" val="&lt;?xml version=&quot;1.0&quot; encoding=&quot;UTF-8&quot; standalone=&quot;no&quot; ?&gt;&#10;&lt;presentation2&gt;&#10;&#10;  &lt;slides&gt;&#10;    &lt;slide id=&quot;{2AEBA239-43C5-4979-9D71-9E244B824B36}&quot; pptId=&quot;289&quot;/&gt;&#10;    &lt;slide id=&quot;{CF7EB507-9458-4B4F-BD07-AD4F7B26580E}&quot; pptId=&quot;294&quot;/&gt;&#10;    &lt;slide id=&quot;{75B4614E-D142-47E4-987F-6B6CF9F9FBB9}&quot; pptId=&quot;296&quot;/&gt;&#10;    &lt;slide id=&quot;{3076BDEC-02CE-408E-9724-3D9FA54265D7}&quot; pptId=&quot;297&quot;/&gt;&#10;    &lt;slide id=&quot;{39A7249D-6020-4A68-B059-3BD0496D72E1}&quot; pptId=&quot;299&quot;/&gt;&#10;    &lt;slide id=&quot;{FAD4C402-4F8E-4929-81AB-B5601E79C9D1}&quot; pptId=&quot;302&quot;/&gt;&#10;    &lt;slide id=&quot;{5E0B7306-1EEC-4948-B65A-8EF0652AA486}&quot; pptId=&quot;306&quot;/&gt;&#10;    &lt;slide id=&quot;{4E642228-7CE9-4F66-9FAB-C0C2DB624427}&quot; pptId=&quot;312&quot;/&gt;&#10;    &lt;slide id=&quot;{76464649-33FC-4E78-A5E8-2AC804FC4DEF}&quot; pptId=&quot;308&quot;/&gt;&#10;    &lt;slide id=&quot;{22E40571-3AA8-456F-A39C-66B383261BD8}&quot; pptId=&quot;300&quot;/&gt;&#10;    &lt;slide id=&quot;{6B6F80BD-AD09-4126-BE54-9930E3ECB5E5}&quot; pptId=&quot;311&quot;/&gt;&#10;    &lt;slide id=&quot;{34E57840-A134-44DC-A7FA-BE8B2A4876F5}&quot; pptId=&quot;303&quot;/&gt;&#10;    &lt;slide id=&quot;{CB96E19D-1078-4E2E-94C5-8E9989A7BA4F}&quot; pptId=&quot;305&quot;/&gt;&#10;    &lt;slide id=&quot;{553FE3FB-006A-4006-87C8-19A3B3B91FB2}&quot; pptId=&quot;304&quot;/&gt;&#10;    &lt;slide id=&quot;{BE6A4735-0B0A-4028-9C16-5D56110E3CDF}&quot; pptId=&quot;307&quot;/&gt;&#10;    &lt;slide id=&quot;{97DABC30-9912-4194-88FC-8E1DED5B7B06}&quot; pptId=&quot;293&quot;/&gt;&#10;  &lt;/slides&gt;&#10;&#10;  &lt;narration&gt;&#10;    &lt;audioTracks/&gt;&#10;    &lt;videoTracks&gt;&#10;      &lt;videoTrack muted=&quot;false&quot; name=&quot;About Me&quot; resource=&quot;dcbe57fa&quot; slideId=&quot;{CF7EB507-9458-4B4F-BD07-AD4F7B26580E}&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About Project&quot; resource=&quot;19d75bae&quot; slideId=&quot;{75B4614E-D142-47E4-987F-6B6CF9F9FBB9}&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Background&quot; resource=&quot;c5ac1fd7&quot; slideId=&quot;{3076BDEC-02CE-408E-9724-3D9FA54265D7}&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Problem&quot; resource=&quot;70bb2755&quot; slideId=&quot;{39A7249D-6020-4A68-B059-3BD0496D72E1}&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WebSVF&quot; resource=&quot;2d1aeb2e&quot; slideId=&quot;{FAD4C402-4F8E-4929-81AB-B5601E79C9D1}&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VSCode&quot; resource=&quot;019fa94a&quot; slideId=&quot;{5E0B7306-1EEC-4948-B65A-8EF0652AA486}&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Demo&quot; resource=&quot;a2f4040b&quot; slideId=&quot;{4E642228-7CE9-4F66-9FAB-C0C2DB624427}&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Challenges&quot; resource=&quot;1994e0df&quot; slideId=&quot;{22E40571-3AA8-456F-A39C-66B383261BD8}&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Breakthrough&quot; resource=&quot;3145417d&quot; slideId=&quot;{6B6F80BD-AD09-4126-BE54-9930E3ECB5E5}&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Innovation&quot; resource=&quot;6d1f55d3&quot; slideId=&quot;{34E57840-A134-44DC-A7FA-BE8B2A4876F5}&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Commercialisation_1&quot; resource=&quot;1ca7fd91&quot; slideId=&quot;{CB96E19D-1078-4E2E-94C5-8E9989A7BA4F}&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Moving Forward&quot; resource=&quot;5cda04a2&quot; slideId=&quot;{BE6A4735-0B0A-4028-9C16-5D56110E3CDF}&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 muted=&quot;false&quot; name=&quot;Invention_1&quot; resource=&quot;e0008230&quot; slideId=&quot;{553FE3FB-006A-4006-87C8-19A3B3B91FB2}&quot; startTime=&quot;0&quot; stepIndex=&quot;0&quot; volume=&quot;1&quot;&gt;&#10;        &lt;video format=&quot;yuv420p&quot; frameRate=&quot;50&quot; height=&quot;1080&quot; pixelAspectRatio=&quot;1&quot; width=&quot;1920&quot;/&gt;&#10;        &lt;audio channels=&quot;2&quot; format=&quot;fltp&quot; sampleRate=&quot;48000&quot;/&gt;&#10;      &lt;/videoTrack&gt;&#10;    &lt;/videoTracks&gt;&#10;  &lt;/narration&gt;&#10;&#10;&lt;/presentation2&gt;&#10;"/>
  <p:tag name="ISPRING_LMS_API_VERSION" val="SCORM 2004 (2nd edition)"/>
  <p:tag name="ISPRING_ULTRA_SCORM_COURSE_ID" val="FE17314D-01E3-4CC5-AD06-E15D0F141B54"/>
  <p:tag name="ISPRING_CMI5_LAUNCH_METHOD" val="any window"/>
  <p:tag name="ISPRING_SCORM_ENDPOINT" val="&lt;endpoint&gt;&lt;enable&gt;0&lt;/enable&gt;&lt;lrs&gt;http://&lt;/lrs&gt;&lt;auth&gt;0&lt;/auth&gt;&lt;login&gt;&lt;/login&gt;&lt;password&gt;&lt;/password&gt;&lt;key&gt;&lt;/key&gt;&lt;name&gt;&lt;/name&gt;&lt;email&gt;&lt;/email&gt;&lt;/endpoint&gt;&#10;"/>
  <p:tag name="ISPRINGCLOUDFOLDERID" val="1"/>
  <p:tag name="ISPRINGONLINEFOLDERID" val="1"/>
  <p:tag name="ISPRING_OUTPUT_FOLDER" val="[[&quot;D\uFFFDF{F04917AC-F615-4575-BE18-BD4E32EC4DF5}&quot;,&quot;G:\\Google Drive\\UTS\\Engineering Capstone (41030)\\Alan Chappel Award\\Presentation&quot;]]"/>
  <p:tag name="ISPRING_SCORM_RATE_SLIDES" val="0"/>
  <p:tag name="ISPRING_SCORM_PASSING_SCORE" val="0.000000"/>
  <p:tag name="ISPRING_CURRENT_PLAYER_ID" val="universal"/>
  <p:tag name="ISPRING_PUBLISH_SETTINGS" val="{&quot;commonSettings&quot;:{&quot;webSettings&quot;:{&quot;useMobileViewer&quot;:&quot;T_FALSE&quot;,&quot;format&quot;:&quot;OF_VIDEO&quot;},&quot;lmsSettings&quot;:{&quot;useMobileViewer&quot;:&quot;T_FALSE&quot;},&quot;cloudSettings&quot;:{&quot;useMobileViewer&quot;:&quot;T_FALSE&quot;},&quot;ispringLmsSettings&quot;:{&quot;useMobileViewer&quot;:&quot;T_FALSE&quot;},&quot;playerId&quot;:&quot;universal&quot;},&quot;advancedSettings&quot;:{&quot;enableTextAllocation&quot;:&quot;T_TRUE&quot;,&quot;viewingFromLocalDrive&quot;:&quot;T_TRUE&quot;,&quot;contentScale&quot;:75,&quot;contentScaleMode&quot;:&quot;FIT_TO_WINDOW&quot;},&quot;accessibilitySettings&quot;:{&quot;enabled&quot;:&quot;T_FALSE&quot;,&quot;language&quot;:&quot;EN&quot;},&quot;compressionSettings&quot;:{&quot;imageSettings&quot;:{&quot;jpegQuality&quot;:90,&quot;optimizeImageForResolution&quot;:&quot;T_FALSE&quot;},&quot;audioQuality&quot;:90,&quot;videoQuality&quot;:80},&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100,&quot;videoQuality&quot;:100},&quot;secondsOnEachSlide&quot;:5,&quot;hostingSettings&quot;:{},&quot;videoScale&quot;:150},&quot;ispringOnlineSettings&quot;:{&quot;onlineDestinationFolderId&quot;:&quot;1&quot;},&quot;cloudSettings&quot;:{&quot;onlineDestinationFolderId&quot;:&quot;1&quot;},&quot;wordSettings&quot;:{&quot;printCopies&quot;:1}}"/>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9.500"/>
  <p:tag name="ISPRING_SLIDE_ID_2" val="{76464649-33FC-4E78-A5E8-2AC804FC4DEF}"/>
  <p:tag name="TIMING" val="|0.055"/>
</p:tagLst>
</file>

<file path=ppt/tags/tag11.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44.309"/>
  <p:tag name="ISPRING_SLIDE_ID_2" val="{22E40571-3AA8-456F-A39C-66B383261BD8}"/>
</p:tagLst>
</file>

<file path=ppt/tags/tag12.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53.269"/>
  <p:tag name="ISPRING_SLIDE_ID_2" val="{6B6F80BD-AD09-4126-BE54-9930E3ECB5E5}"/>
</p:tagLst>
</file>

<file path=ppt/tags/tag13.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15.872"/>
  <p:tag name="ISPRING_SLIDE_ID_2" val="{34E57840-A134-44DC-A7FA-BE8B2A4876F5}"/>
</p:tagLst>
</file>

<file path=ppt/tags/tag14.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54.528"/>
  <p:tag name="ISPRING_SLIDE_ID_2" val="{CB96E19D-1078-4E2E-94C5-8E9989A7BA4F}"/>
</p:tagLst>
</file>

<file path=ppt/tags/tag15.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47.147"/>
  <p:tag name="ISPRING_SLIDE_ID_2" val="{553FE3FB-006A-4006-87C8-19A3B3B91FB2}"/>
</p:tagLst>
</file>

<file path=ppt/tags/tag16.xml><?xml version="1.0" encoding="utf-8"?>
<p:tagLst xmlns:a="http://schemas.openxmlformats.org/drawingml/2006/main" xmlns:r="http://schemas.openxmlformats.org/officeDocument/2006/relationships" xmlns:p="http://schemas.openxmlformats.org/presentationml/2006/main">
  <p:tag name="ISPRING_CUSTOM_TIMING_USED" val="1"/>
  <p:tag name="GENSWF_ADVANCE_TIME" val="38.251"/>
  <p:tag name="ISPRING_SLIDE_ID_2" val="{BE6A4735-0B0A-4028-9C16-5D56110E3CDF}"/>
</p:tagLst>
</file>

<file path=ppt/tags/tag17.xml><?xml version="1.0" encoding="utf-8"?>
<p:tagLst xmlns:a="http://schemas.openxmlformats.org/drawingml/2006/main" xmlns:r="http://schemas.openxmlformats.org/officeDocument/2006/relationships" xmlns:p="http://schemas.openxmlformats.org/presentationml/2006/main">
  <p:tag name="GENSWF_ADVANCE_TIME" val="5.000"/>
  <p:tag name="ISPRING_CUSTOM_TIMING_USED" val="1"/>
  <p:tag name="ISPRING_SLIDE_ID_2" val="{97DABC30-9912-4194-88FC-8E1DED5B7B06}"/>
</p:tagLst>
</file>

<file path=ppt/tags/tag2.xml><?xml version="1.0" encoding="utf-8"?>
<p:tagLst xmlns:a="http://schemas.openxmlformats.org/drawingml/2006/main" xmlns:r="http://schemas.openxmlformats.org/officeDocument/2006/relationships" xmlns:p="http://schemas.openxmlformats.org/presentationml/2006/main">
  <p:tag name="GENSWF_ADVANCE_TIME" val="2.000"/>
  <p:tag name="ISPRING_SLIDE_INDENT_LEVEL" val="0"/>
  <p:tag name="ISPRING_PRESENTER_ID" val="None"/>
  <p:tag name="ISPRING_CUSTOM_TIMING_USED" val="1"/>
  <p:tag name="ISPRING_SLIDE_ID_2" val="{2AEBA239-43C5-4979-9D71-9E244B824B36}"/>
</p:tagLst>
</file>

<file path=ppt/tags/tag3.xml><?xml version="1.0" encoding="utf-8"?>
<p:tagLst xmlns:a="http://schemas.openxmlformats.org/drawingml/2006/main" xmlns:r="http://schemas.openxmlformats.org/officeDocument/2006/relationships" xmlns:p="http://schemas.openxmlformats.org/presentationml/2006/main">
  <p:tag name="GENSWF_ADVANCE_TIME" val="6.926"/>
  <p:tag name="ISPRING_CUSTOM_TIMING_USED" val="1"/>
  <p:tag name="ISPRING_SLIDE_ID_2" val="{CF7EB507-9458-4B4F-BD07-AD4F7B26580E}"/>
</p:tagLst>
</file>

<file path=ppt/tags/tag4.xml><?xml version="1.0" encoding="utf-8"?>
<p:tagLst xmlns:a="http://schemas.openxmlformats.org/drawingml/2006/main" xmlns:r="http://schemas.openxmlformats.org/officeDocument/2006/relationships" xmlns:p="http://schemas.openxmlformats.org/presentationml/2006/main">
  <p:tag name="GENSWF_ADVANCE_TIME" val="11.823"/>
  <p:tag name="ISPRING_CUSTOM_TIMING_USED" val="1"/>
  <p:tag name="ISPRING_SLIDE_ID_2" val="{75B4614E-D142-47E4-987F-6B6CF9F9FBB9}"/>
</p:tagLst>
</file>

<file path=ppt/tags/tag5.xml><?xml version="1.0" encoding="utf-8"?>
<p:tagLst xmlns:a="http://schemas.openxmlformats.org/drawingml/2006/main" xmlns:r="http://schemas.openxmlformats.org/officeDocument/2006/relationships" xmlns:p="http://schemas.openxmlformats.org/presentationml/2006/main">
  <p:tag name="GENSWF_ADVANCE_TIME" val="29.601"/>
  <p:tag name="ISPRING_CUSTOM_TIMING_USED" val="1"/>
  <p:tag name="ISPRING_SLIDE_ID_2" val="{3076BDEC-02CE-408E-9724-3D9FA54265D7}"/>
</p:tagLst>
</file>

<file path=ppt/tags/tag6.xml><?xml version="1.0" encoding="utf-8"?>
<p:tagLst xmlns:a="http://schemas.openxmlformats.org/drawingml/2006/main" xmlns:r="http://schemas.openxmlformats.org/officeDocument/2006/relationships" xmlns:p="http://schemas.openxmlformats.org/presentationml/2006/main">
  <p:tag name="GENSWF_ADVANCE_TIME" val="41.651"/>
  <p:tag name="ISPRING_CUSTOM_TIMING_USED" val="1"/>
  <p:tag name="ISPRING_SLIDE_ID_2" val="{39A7249D-6020-4A68-B059-3BD0496D72E1}"/>
</p:tagLst>
</file>

<file path=ppt/tags/tag7.xml><?xml version="1.0" encoding="utf-8"?>
<p:tagLst xmlns:a="http://schemas.openxmlformats.org/drawingml/2006/main" xmlns:r="http://schemas.openxmlformats.org/officeDocument/2006/relationships" xmlns:p="http://schemas.openxmlformats.org/presentationml/2006/main">
  <p:tag name="GENSWF_ADVANCE_TIME" val="58.453"/>
  <p:tag name="ISPRING_CUSTOM_TIMING_USED" val="1"/>
  <p:tag name="ISPRING_SLIDE_ID_2" val="{FAD4C402-4F8E-4929-81AB-B5601E79C9D1}"/>
</p:tagLst>
</file>

<file path=ppt/tags/tag8.xml><?xml version="1.0" encoding="utf-8"?>
<p:tagLst xmlns:a="http://schemas.openxmlformats.org/drawingml/2006/main" xmlns:r="http://schemas.openxmlformats.org/officeDocument/2006/relationships" xmlns:p="http://schemas.openxmlformats.org/presentationml/2006/main">
  <p:tag name="GENSWF_ADVANCE_TIME" val="38.699"/>
  <p:tag name="ISPRING_CUSTOM_TIMING_USED" val="1"/>
  <p:tag name="ISPRING_SLIDE_ID_2" val="{5E0B7306-1EEC-4948-B65A-8EF0652AA486}"/>
</p:tagLst>
</file>

<file path=ppt/tags/tag9.xml><?xml version="1.0" encoding="utf-8"?>
<p:tagLst xmlns:a="http://schemas.openxmlformats.org/drawingml/2006/main" xmlns:r="http://schemas.openxmlformats.org/officeDocument/2006/relationships" xmlns:p="http://schemas.openxmlformats.org/presentationml/2006/main">
  <p:tag name="ISPRING_CUSTOM_TIMING_USED" val="1"/>
  <p:tag name="ISPRING_SLIDE_ID_2" val="{4E642228-7CE9-4F66-9FAB-C0C2DB624427}"/>
  <p:tag name="GENSWF_ADVANCE_TIME" val="12.907"/>
</p:tagLst>
</file>

<file path=ppt/theme/theme1.xml><?xml version="1.0" encoding="utf-8"?>
<a:theme xmlns:a="http://schemas.openxmlformats.org/drawingml/2006/main" name="Office Theme">
  <a:themeElements>
    <a:clrScheme name="211">
      <a:dk1>
        <a:srgbClr val="000000"/>
      </a:dk1>
      <a:lt1>
        <a:srgbClr val="FFFFFF"/>
      </a:lt1>
      <a:dk2>
        <a:srgbClr val="323232"/>
      </a:dk2>
      <a:lt2>
        <a:srgbClr val="B2B2B2"/>
      </a:lt2>
      <a:accent1>
        <a:srgbClr val="0F4BEB"/>
      </a:accent1>
      <a:accent2>
        <a:srgbClr val="FF2305"/>
      </a:accent2>
      <a:accent3>
        <a:srgbClr val="000000"/>
      </a:accent3>
      <a:accent4>
        <a:srgbClr val="FAF528"/>
      </a:accent4>
      <a:accent5>
        <a:srgbClr val="09D369"/>
      </a:accent5>
      <a:accent6>
        <a:srgbClr val="FF9600"/>
      </a:accent6>
      <a:hlink>
        <a:srgbClr val="00B7E0"/>
      </a:hlink>
      <a:folHlink>
        <a:srgbClr val="00B7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2500 UTS Additional Branded Templates PPT 16x9_Bv2" id="{EB039CC6-8CB9-C24A-A749-50853131CC6F}" vid="{C4909B0C-217E-B842-A58C-94EA4BEBE0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UTS Branded Templates PPT 16x9_B_FA</Template>
  <TotalTime>2593</TotalTime>
  <Words>1196</Words>
  <Application>Microsoft Office PowerPoint</Application>
  <PresentationFormat>Widescreen</PresentationFormat>
  <Paragraphs>97</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Helvetica</vt:lpstr>
      <vt:lpstr>Office Theme</vt:lpstr>
      <vt:lpstr>Akshat Kaushik</vt:lpstr>
      <vt:lpstr>About Me</vt:lpstr>
      <vt:lpstr>WebSVF</vt:lpstr>
      <vt:lpstr>Background</vt:lpstr>
      <vt:lpstr>Problem</vt:lpstr>
      <vt:lpstr>WebSVF</vt:lpstr>
      <vt:lpstr>Choosing the Interface for our Tools</vt:lpstr>
      <vt:lpstr>Demo – Code Map</vt:lpstr>
      <vt:lpstr>Demo – Bug Report</vt:lpstr>
      <vt:lpstr>Challenges</vt:lpstr>
      <vt:lpstr>Breakthrough</vt:lpstr>
      <vt:lpstr>Innovation</vt:lpstr>
      <vt:lpstr>Commercialisation</vt:lpstr>
      <vt:lpstr>Invention</vt:lpstr>
      <vt:lpstr>Moving Forward…</vt:lpstr>
      <vt:lpstr>Thank You for Listening</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WebSVF - Interactive Code Analysis - Presentation</dc:title>
  <dc:creator>Taran Ahuja</dc:creator>
  <cp:lastModifiedBy>Akshat Kaushik</cp:lastModifiedBy>
  <cp:revision>60</cp:revision>
  <dcterms:created xsi:type="dcterms:W3CDTF">2020-05-15T01:32:18Z</dcterms:created>
  <dcterms:modified xsi:type="dcterms:W3CDTF">2020-05-29T07:46:52Z</dcterms:modified>
</cp:coreProperties>
</file>